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Nyutro Sans Bold" panose="020B0604020202020204" charset="0"/>
      <p:regular r:id="rId11"/>
    </p:embeddedFont>
    <p:embeddedFont>
      <p:font typeface="Nyutro Sans Heavy"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8895A-7D1D-4A35-BD6B-C0D431A6EF09}" v="14" dt="2025-11-28T00:54:06.645"/>
    <p1510:client id="{9D57E6FA-76C8-4857-A0C3-7206D5769207}" v="31" dt="2025-11-28T01:05:03.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Koubaa" userId="6269d32a-01b5-4cb7-b89a-2f082ca37e2d" providerId="ADAL" clId="{327FE93D-19E3-4D7E-A225-EA453B7FB7FF}"/>
    <pc:docChg chg="modSld">
      <pc:chgData name="Mohamed Koubaa" userId="6269d32a-01b5-4cb7-b89a-2f082ca37e2d" providerId="ADAL" clId="{327FE93D-19E3-4D7E-A225-EA453B7FB7FF}" dt="2025-11-28T00:53:45.555" v="4" actId="20577"/>
      <pc:docMkLst>
        <pc:docMk/>
      </pc:docMkLst>
      <pc:sldChg chg="modNotesTx">
        <pc:chgData name="Mohamed Koubaa" userId="6269d32a-01b5-4cb7-b89a-2f082ca37e2d" providerId="ADAL" clId="{327FE93D-19E3-4D7E-A225-EA453B7FB7FF}" dt="2025-11-28T00:52:46.454" v="0" actId="20577"/>
        <pc:sldMkLst>
          <pc:docMk/>
          <pc:sldMk cId="0" sldId="256"/>
        </pc:sldMkLst>
      </pc:sldChg>
      <pc:sldChg chg="modNotesTx">
        <pc:chgData name="Mohamed Koubaa" userId="6269d32a-01b5-4cb7-b89a-2f082ca37e2d" providerId="ADAL" clId="{327FE93D-19E3-4D7E-A225-EA453B7FB7FF}" dt="2025-11-28T00:52:56.769" v="1" actId="20577"/>
        <pc:sldMkLst>
          <pc:docMk/>
          <pc:sldMk cId="0" sldId="257"/>
        </pc:sldMkLst>
      </pc:sldChg>
      <pc:sldChg chg="modNotesTx">
        <pc:chgData name="Mohamed Koubaa" userId="6269d32a-01b5-4cb7-b89a-2f082ca37e2d" providerId="ADAL" clId="{327FE93D-19E3-4D7E-A225-EA453B7FB7FF}" dt="2025-11-28T00:53:04.803" v="2" actId="20577"/>
        <pc:sldMkLst>
          <pc:docMk/>
          <pc:sldMk cId="0" sldId="258"/>
        </pc:sldMkLst>
      </pc:sldChg>
      <pc:sldChg chg="modNotesTx">
        <pc:chgData name="Mohamed Koubaa" userId="6269d32a-01b5-4cb7-b89a-2f082ca37e2d" providerId="ADAL" clId="{327FE93D-19E3-4D7E-A225-EA453B7FB7FF}" dt="2025-11-28T00:53:16.263" v="3" actId="20577"/>
        <pc:sldMkLst>
          <pc:docMk/>
          <pc:sldMk cId="0" sldId="259"/>
        </pc:sldMkLst>
      </pc:sldChg>
      <pc:sldChg chg="modNotesTx">
        <pc:chgData name="Mohamed Koubaa" userId="6269d32a-01b5-4cb7-b89a-2f082ca37e2d" providerId="ADAL" clId="{327FE93D-19E3-4D7E-A225-EA453B7FB7FF}" dt="2025-11-28T00:53:45.555" v="4" actId="20577"/>
        <pc:sldMkLst>
          <pc:docMk/>
          <pc:sldMk cId="0" sldId="262"/>
        </pc:sldMkLst>
      </pc:sldChg>
    </pc:docChg>
  </pc:docChgLst>
  <pc:docChgLst>
    <pc:chgData name="Mohamed Koubaa" userId="6269d32a-01b5-4cb7-b89a-2f082ca37e2d" providerId="ADAL" clId="{5DDA1125-EBB9-4B92-9B8B-BDA5B90E5C40}"/>
    <pc:docChg chg="modSld">
      <pc:chgData name="Mohamed Koubaa" userId="6269d32a-01b5-4cb7-b89a-2f082ca37e2d" providerId="ADAL" clId="{5DDA1125-EBB9-4B92-9B8B-BDA5B90E5C40}" dt="2025-11-28T01:05:03.023" v="30"/>
      <pc:docMkLst>
        <pc:docMk/>
      </pc:docMkLst>
      <pc:sldChg chg="addSp delSp modSp mod modTransition modAnim">
        <pc:chgData name="Mohamed Koubaa" userId="6269d32a-01b5-4cb7-b89a-2f082ca37e2d" providerId="ADAL" clId="{5DDA1125-EBB9-4B92-9B8B-BDA5B90E5C40}" dt="2025-11-28T01:05:03.023" v="30"/>
        <pc:sldMkLst>
          <pc:docMk/>
          <pc:sldMk cId="0" sldId="256"/>
        </pc:sldMkLst>
        <pc:picChg chg="add del mod">
          <ac:chgData name="Mohamed Koubaa" userId="6269d32a-01b5-4cb7-b89a-2f082ca37e2d" providerId="ADAL" clId="{5DDA1125-EBB9-4B92-9B8B-BDA5B90E5C40}" dt="2025-11-28T00:55:56.946" v="2"/>
          <ac:picMkLst>
            <pc:docMk/>
            <pc:sldMk cId="0" sldId="256"/>
            <ac:picMk id="9" creationId="{2BF9B9E4-5552-1766-35C3-F1D0C928CFDA}"/>
          </ac:picMkLst>
        </pc:picChg>
        <pc:picChg chg="add del mod ord">
          <ac:chgData name="Mohamed Koubaa" userId="6269d32a-01b5-4cb7-b89a-2f082ca37e2d" providerId="ADAL" clId="{5DDA1125-EBB9-4B92-9B8B-BDA5B90E5C40}" dt="2025-11-28T00:56:51.594" v="3"/>
          <ac:picMkLst>
            <pc:docMk/>
            <pc:sldMk cId="0" sldId="256"/>
            <ac:picMk id="12" creationId="{67ED7620-E4F8-1AF8-0CEA-B0FCE95662C4}"/>
          </ac:picMkLst>
        </pc:picChg>
        <pc:picChg chg="add del mod">
          <ac:chgData name="Mohamed Koubaa" userId="6269d32a-01b5-4cb7-b89a-2f082ca37e2d" providerId="ADAL" clId="{5DDA1125-EBB9-4B92-9B8B-BDA5B90E5C40}" dt="2025-11-28T00:56:57.136" v="5"/>
          <ac:picMkLst>
            <pc:docMk/>
            <pc:sldMk cId="0" sldId="256"/>
            <ac:picMk id="13" creationId="{37E19FA0-967C-D9ED-1A11-4F4D68C0C341}"/>
          </ac:picMkLst>
        </pc:picChg>
        <pc:picChg chg="add del mod ord">
          <ac:chgData name="Mohamed Koubaa" userId="6269d32a-01b5-4cb7-b89a-2f082ca37e2d" providerId="ADAL" clId="{5DDA1125-EBB9-4B92-9B8B-BDA5B90E5C40}" dt="2025-11-28T00:57:20.075" v="6"/>
          <ac:picMkLst>
            <pc:docMk/>
            <pc:sldMk cId="0" sldId="256"/>
            <ac:picMk id="16" creationId="{2537770E-51CB-F057-1CC6-D8E50AA98309}"/>
          </ac:picMkLst>
        </pc:picChg>
        <pc:picChg chg="add del mod">
          <ac:chgData name="Mohamed Koubaa" userId="6269d32a-01b5-4cb7-b89a-2f082ca37e2d" providerId="ADAL" clId="{5DDA1125-EBB9-4B92-9B8B-BDA5B90E5C40}" dt="2025-11-28T00:57:39.894" v="7"/>
          <ac:picMkLst>
            <pc:docMk/>
            <pc:sldMk cId="0" sldId="256"/>
            <ac:picMk id="17" creationId="{CB139E3D-0835-5E7F-2339-55D8A08A40AD}"/>
          </ac:picMkLst>
        </pc:picChg>
        <pc:picChg chg="add del mod">
          <ac:chgData name="Mohamed Koubaa" userId="6269d32a-01b5-4cb7-b89a-2f082ca37e2d" providerId="ADAL" clId="{5DDA1125-EBB9-4B92-9B8B-BDA5B90E5C40}" dt="2025-11-28T00:57:55.424" v="10"/>
          <ac:picMkLst>
            <pc:docMk/>
            <pc:sldMk cId="0" sldId="256"/>
            <ac:picMk id="22" creationId="{0327CC22-43B7-2901-100B-ABBA8A87C24B}"/>
          </ac:picMkLst>
        </pc:picChg>
        <pc:picChg chg="add del mod ord">
          <ac:chgData name="Mohamed Koubaa" userId="6269d32a-01b5-4cb7-b89a-2f082ca37e2d" providerId="ADAL" clId="{5DDA1125-EBB9-4B92-9B8B-BDA5B90E5C40}" dt="2025-11-28T00:58:07.834" v="11"/>
          <ac:picMkLst>
            <pc:docMk/>
            <pc:sldMk cId="0" sldId="256"/>
            <ac:picMk id="24" creationId="{C3A2029D-7711-D8FD-AF5A-79CFB972094F}"/>
          </ac:picMkLst>
        </pc:picChg>
        <pc:picChg chg="add del mod">
          <ac:chgData name="Mohamed Koubaa" userId="6269d32a-01b5-4cb7-b89a-2f082ca37e2d" providerId="ADAL" clId="{5DDA1125-EBB9-4B92-9B8B-BDA5B90E5C40}" dt="2025-11-28T00:58:27.609" v="16"/>
          <ac:picMkLst>
            <pc:docMk/>
            <pc:sldMk cId="0" sldId="256"/>
            <ac:picMk id="25" creationId="{0E805F10-A87B-FAA6-8E52-68F6F1ACFD64}"/>
          </ac:picMkLst>
        </pc:picChg>
        <pc:picChg chg="add del mod ord">
          <ac:chgData name="Mohamed Koubaa" userId="6269d32a-01b5-4cb7-b89a-2f082ca37e2d" providerId="ADAL" clId="{5DDA1125-EBB9-4B92-9B8B-BDA5B90E5C40}" dt="2025-11-28T00:58:33.121" v="17"/>
          <ac:picMkLst>
            <pc:docMk/>
            <pc:sldMk cId="0" sldId="256"/>
            <ac:picMk id="27" creationId="{E7DCB8D6-1EDE-5042-B079-C050A71FC2FA}"/>
          </ac:picMkLst>
        </pc:picChg>
        <pc:picChg chg="add del mod">
          <ac:chgData name="Mohamed Koubaa" userId="6269d32a-01b5-4cb7-b89a-2f082ca37e2d" providerId="ADAL" clId="{5DDA1125-EBB9-4B92-9B8B-BDA5B90E5C40}" dt="2025-11-28T00:58:37.610" v="19"/>
          <ac:picMkLst>
            <pc:docMk/>
            <pc:sldMk cId="0" sldId="256"/>
            <ac:picMk id="28" creationId="{DC6D4649-BFFA-CCA3-E0BA-DB88AA20A454}"/>
          </ac:picMkLst>
        </pc:picChg>
        <pc:picChg chg="add del mod ord">
          <ac:chgData name="Mohamed Koubaa" userId="6269d32a-01b5-4cb7-b89a-2f082ca37e2d" providerId="ADAL" clId="{5DDA1125-EBB9-4B92-9B8B-BDA5B90E5C40}" dt="2025-11-28T00:58:48.150" v="20"/>
          <ac:picMkLst>
            <pc:docMk/>
            <pc:sldMk cId="0" sldId="256"/>
            <ac:picMk id="31" creationId="{1B04466E-6008-5F2E-430C-0A6F4777F2A2}"/>
          </ac:picMkLst>
        </pc:picChg>
        <pc:picChg chg="add del mod">
          <ac:chgData name="Mohamed Koubaa" userId="6269d32a-01b5-4cb7-b89a-2f082ca37e2d" providerId="ADAL" clId="{5DDA1125-EBB9-4B92-9B8B-BDA5B90E5C40}" dt="2025-11-28T01:00:20.675" v="22"/>
          <ac:picMkLst>
            <pc:docMk/>
            <pc:sldMk cId="0" sldId="256"/>
            <ac:picMk id="32" creationId="{E5CC9563-77B3-3D90-C1F4-CADAB0414451}"/>
          </ac:picMkLst>
        </pc:picChg>
        <pc:picChg chg="add del mod ord">
          <ac:chgData name="Mohamed Koubaa" userId="6269d32a-01b5-4cb7-b89a-2f082ca37e2d" providerId="ADAL" clId="{5DDA1125-EBB9-4B92-9B8B-BDA5B90E5C40}" dt="2025-11-28T01:00:28.616" v="23"/>
          <ac:picMkLst>
            <pc:docMk/>
            <pc:sldMk cId="0" sldId="256"/>
            <ac:picMk id="38" creationId="{9AB715F8-9BA4-294E-9AFF-1456E8A8CF35}"/>
          </ac:picMkLst>
        </pc:picChg>
        <pc:picChg chg="add del mod">
          <ac:chgData name="Mohamed Koubaa" userId="6269d32a-01b5-4cb7-b89a-2f082ca37e2d" providerId="ADAL" clId="{5DDA1125-EBB9-4B92-9B8B-BDA5B90E5C40}" dt="2025-11-28T01:00:37.033" v="25"/>
          <ac:picMkLst>
            <pc:docMk/>
            <pc:sldMk cId="0" sldId="256"/>
            <ac:picMk id="39" creationId="{C2FCDB1F-F1BB-B5BA-9F66-292EF1011D94}"/>
          </ac:picMkLst>
        </pc:picChg>
        <pc:picChg chg="add del mod ord">
          <ac:chgData name="Mohamed Koubaa" userId="6269d32a-01b5-4cb7-b89a-2f082ca37e2d" providerId="ADAL" clId="{5DDA1125-EBB9-4B92-9B8B-BDA5B90E5C40}" dt="2025-11-28T01:01:05.723" v="26"/>
          <ac:picMkLst>
            <pc:docMk/>
            <pc:sldMk cId="0" sldId="256"/>
            <ac:picMk id="42" creationId="{1FC46AB8-99F8-1A3C-D2A8-C5533F5D89FB}"/>
          </ac:picMkLst>
        </pc:picChg>
        <pc:picChg chg="add del mod">
          <ac:chgData name="Mohamed Koubaa" userId="6269d32a-01b5-4cb7-b89a-2f082ca37e2d" providerId="ADAL" clId="{5DDA1125-EBB9-4B92-9B8B-BDA5B90E5C40}" dt="2025-11-28T01:01:12.104" v="29"/>
          <ac:picMkLst>
            <pc:docMk/>
            <pc:sldMk cId="0" sldId="256"/>
            <ac:picMk id="43" creationId="{C190709F-2E69-D29A-D1CD-729C8773C4AE}"/>
          </ac:picMkLst>
        </pc:picChg>
        <pc:picChg chg="add del mod ord">
          <ac:chgData name="Mohamed Koubaa" userId="6269d32a-01b5-4cb7-b89a-2f082ca37e2d" providerId="ADAL" clId="{5DDA1125-EBB9-4B92-9B8B-BDA5B90E5C40}" dt="2025-11-28T01:05:03.023" v="30"/>
          <ac:picMkLst>
            <pc:docMk/>
            <pc:sldMk cId="0" sldId="256"/>
            <ac:picMk id="45" creationId="{3CA88786-A2B5-4AF7-5794-0EEB9DC89F1E}"/>
          </ac:picMkLst>
        </pc:picChg>
        <pc:picChg chg="add mod">
          <ac:chgData name="Mohamed Koubaa" userId="6269d32a-01b5-4cb7-b89a-2f082ca37e2d" providerId="ADAL" clId="{5DDA1125-EBB9-4B92-9B8B-BDA5B90E5C40}" dt="2025-11-28T01:05:03.023" v="30"/>
          <ac:picMkLst>
            <pc:docMk/>
            <pc:sldMk cId="0" sldId="256"/>
            <ac:picMk id="46" creationId="{995DA959-1761-095B-1551-4B15EABA8BDE}"/>
          </ac:picMkLst>
        </pc:picChg>
      </pc:sldChg>
      <pc:sldChg chg="addSp delSp modSp mod modTransition modAnim">
        <pc:chgData name="Mohamed Koubaa" userId="6269d32a-01b5-4cb7-b89a-2f082ca37e2d" providerId="ADAL" clId="{5DDA1125-EBB9-4B92-9B8B-BDA5B90E5C40}" dt="2025-11-28T01:05:03.023" v="30"/>
        <pc:sldMkLst>
          <pc:docMk/>
          <pc:sldMk cId="0" sldId="257"/>
        </pc:sldMkLst>
        <pc:picChg chg="add del mod">
          <ac:chgData name="Mohamed Koubaa" userId="6269d32a-01b5-4cb7-b89a-2f082ca37e2d" providerId="ADAL" clId="{5DDA1125-EBB9-4B92-9B8B-BDA5B90E5C40}" dt="2025-11-28T00:58:27.609" v="16"/>
          <ac:picMkLst>
            <pc:docMk/>
            <pc:sldMk cId="0" sldId="257"/>
            <ac:picMk id="28" creationId="{D894B60F-1E1D-692F-A247-755F57C7400D}"/>
          </ac:picMkLst>
        </pc:picChg>
        <pc:picChg chg="add del mod ord">
          <ac:chgData name="Mohamed Koubaa" userId="6269d32a-01b5-4cb7-b89a-2f082ca37e2d" providerId="ADAL" clId="{5DDA1125-EBB9-4B92-9B8B-BDA5B90E5C40}" dt="2025-11-28T01:01:05.723" v="26"/>
          <ac:picMkLst>
            <pc:docMk/>
            <pc:sldMk cId="0" sldId="257"/>
            <ac:picMk id="30" creationId="{F817067C-2E32-CC82-D5FD-A0A572003A88}"/>
          </ac:picMkLst>
        </pc:picChg>
        <pc:picChg chg="add del mod">
          <ac:chgData name="Mohamed Koubaa" userId="6269d32a-01b5-4cb7-b89a-2f082ca37e2d" providerId="ADAL" clId="{5DDA1125-EBB9-4B92-9B8B-BDA5B90E5C40}" dt="2025-11-28T01:01:12.104" v="29"/>
          <ac:picMkLst>
            <pc:docMk/>
            <pc:sldMk cId="0" sldId="257"/>
            <ac:picMk id="31" creationId="{4B551B4B-3BAB-7D8D-026C-7E88B3A91190}"/>
          </ac:picMkLst>
        </pc:picChg>
        <pc:picChg chg="add del mod ord">
          <ac:chgData name="Mohamed Koubaa" userId="6269d32a-01b5-4cb7-b89a-2f082ca37e2d" providerId="ADAL" clId="{5DDA1125-EBB9-4B92-9B8B-BDA5B90E5C40}" dt="2025-11-28T01:05:03.023" v="30"/>
          <ac:picMkLst>
            <pc:docMk/>
            <pc:sldMk cId="0" sldId="257"/>
            <ac:picMk id="34" creationId="{E4978BBE-3431-4113-644A-B6ED6C78248B}"/>
          </ac:picMkLst>
        </pc:picChg>
        <pc:picChg chg="add mod">
          <ac:chgData name="Mohamed Koubaa" userId="6269d32a-01b5-4cb7-b89a-2f082ca37e2d" providerId="ADAL" clId="{5DDA1125-EBB9-4B92-9B8B-BDA5B90E5C40}" dt="2025-11-28T01:05:03.023" v="30"/>
          <ac:picMkLst>
            <pc:docMk/>
            <pc:sldMk cId="0" sldId="257"/>
            <ac:picMk id="35" creationId="{73599EEA-164E-DF35-008B-717C78B46497}"/>
          </ac:picMkLst>
        </pc:picChg>
      </pc:sldChg>
      <pc:sldChg chg="addSp delSp modSp mod modTransition modAnim">
        <pc:chgData name="Mohamed Koubaa" userId="6269d32a-01b5-4cb7-b89a-2f082ca37e2d" providerId="ADAL" clId="{5DDA1125-EBB9-4B92-9B8B-BDA5B90E5C40}" dt="2025-11-28T01:05:03.023" v="30"/>
        <pc:sldMkLst>
          <pc:docMk/>
          <pc:sldMk cId="0" sldId="258"/>
        </pc:sldMkLst>
        <pc:picChg chg="add del mod">
          <ac:chgData name="Mohamed Koubaa" userId="6269d32a-01b5-4cb7-b89a-2f082ca37e2d" providerId="ADAL" clId="{5DDA1125-EBB9-4B92-9B8B-BDA5B90E5C40}" dt="2025-11-28T00:58:27.609" v="16"/>
          <ac:picMkLst>
            <pc:docMk/>
            <pc:sldMk cId="0" sldId="258"/>
            <ac:picMk id="13" creationId="{FDD13911-1EC8-7D21-95DA-314DAAF4B917}"/>
          </ac:picMkLst>
        </pc:picChg>
        <pc:picChg chg="add del mod ord">
          <ac:chgData name="Mohamed Koubaa" userId="6269d32a-01b5-4cb7-b89a-2f082ca37e2d" providerId="ADAL" clId="{5DDA1125-EBB9-4B92-9B8B-BDA5B90E5C40}" dt="2025-11-28T01:05:03.023" v="30"/>
          <ac:picMkLst>
            <pc:docMk/>
            <pc:sldMk cId="0" sldId="258"/>
            <ac:picMk id="15" creationId="{5182A461-7D30-EDBA-EAF8-EC73BAC369CE}"/>
          </ac:picMkLst>
        </pc:picChg>
        <pc:picChg chg="add mod">
          <ac:chgData name="Mohamed Koubaa" userId="6269d32a-01b5-4cb7-b89a-2f082ca37e2d" providerId="ADAL" clId="{5DDA1125-EBB9-4B92-9B8B-BDA5B90E5C40}" dt="2025-11-28T01:05:03.023" v="30"/>
          <ac:picMkLst>
            <pc:docMk/>
            <pc:sldMk cId="0" sldId="258"/>
            <ac:picMk id="16" creationId="{3F705FF1-0815-22DD-7762-AE5E31496E5F}"/>
          </ac:picMkLst>
        </pc:picChg>
      </pc:sldChg>
      <pc:sldChg chg="addSp delSp modSp mod modTransition modAnim">
        <pc:chgData name="Mohamed Koubaa" userId="6269d32a-01b5-4cb7-b89a-2f082ca37e2d" providerId="ADAL" clId="{5DDA1125-EBB9-4B92-9B8B-BDA5B90E5C40}" dt="2025-11-28T01:05:03.023" v="30"/>
        <pc:sldMkLst>
          <pc:docMk/>
          <pc:sldMk cId="0" sldId="259"/>
        </pc:sldMkLst>
        <pc:picChg chg="add del mod">
          <ac:chgData name="Mohamed Koubaa" userId="6269d32a-01b5-4cb7-b89a-2f082ca37e2d" providerId="ADAL" clId="{5DDA1125-EBB9-4B92-9B8B-BDA5B90E5C40}" dt="2025-11-28T00:58:27.609" v="16"/>
          <ac:picMkLst>
            <pc:docMk/>
            <pc:sldMk cId="0" sldId="259"/>
            <ac:picMk id="14" creationId="{85DED287-F2AC-7ACE-6288-B242F100A25A}"/>
          </ac:picMkLst>
        </pc:picChg>
        <pc:picChg chg="add del mod ord">
          <ac:chgData name="Mohamed Koubaa" userId="6269d32a-01b5-4cb7-b89a-2f082ca37e2d" providerId="ADAL" clId="{5DDA1125-EBB9-4B92-9B8B-BDA5B90E5C40}" dt="2025-11-28T01:05:03.023" v="30"/>
          <ac:picMkLst>
            <pc:docMk/>
            <pc:sldMk cId="0" sldId="259"/>
            <ac:picMk id="17" creationId="{BDA18569-DDBC-B710-AD2D-1BA75D3069FC}"/>
          </ac:picMkLst>
        </pc:picChg>
        <pc:picChg chg="add mod">
          <ac:chgData name="Mohamed Koubaa" userId="6269d32a-01b5-4cb7-b89a-2f082ca37e2d" providerId="ADAL" clId="{5DDA1125-EBB9-4B92-9B8B-BDA5B90E5C40}" dt="2025-11-28T01:05:03.023" v="30"/>
          <ac:picMkLst>
            <pc:docMk/>
            <pc:sldMk cId="0" sldId="259"/>
            <ac:picMk id="18" creationId="{5EECCA07-8B3D-D473-22F6-19DE51F980EF}"/>
          </ac:picMkLst>
        </pc:picChg>
      </pc:sldChg>
      <pc:sldChg chg="addSp modSp modTransition">
        <pc:chgData name="Mohamed Koubaa" userId="6269d32a-01b5-4cb7-b89a-2f082ca37e2d" providerId="ADAL" clId="{5DDA1125-EBB9-4B92-9B8B-BDA5B90E5C40}" dt="2025-11-28T01:05:03.023" v="30"/>
        <pc:sldMkLst>
          <pc:docMk/>
          <pc:sldMk cId="0" sldId="260"/>
        </pc:sldMkLst>
        <pc:picChg chg="add mod">
          <ac:chgData name="Mohamed Koubaa" userId="6269d32a-01b5-4cb7-b89a-2f082ca37e2d" providerId="ADAL" clId="{5DDA1125-EBB9-4B92-9B8B-BDA5B90E5C40}" dt="2025-11-28T01:05:03.023" v="30"/>
          <ac:picMkLst>
            <pc:docMk/>
            <pc:sldMk cId="0" sldId="260"/>
            <ac:picMk id="19" creationId="{487CDFAF-70D5-4B0F-3E80-96688B3F2E65}"/>
          </ac:picMkLst>
        </pc:picChg>
      </pc:sldChg>
      <pc:sldChg chg="addSp modSp modTransition">
        <pc:chgData name="Mohamed Koubaa" userId="6269d32a-01b5-4cb7-b89a-2f082ca37e2d" providerId="ADAL" clId="{5DDA1125-EBB9-4B92-9B8B-BDA5B90E5C40}" dt="2025-11-28T01:05:03.023" v="30"/>
        <pc:sldMkLst>
          <pc:docMk/>
          <pc:sldMk cId="0" sldId="261"/>
        </pc:sldMkLst>
        <pc:picChg chg="add mod">
          <ac:chgData name="Mohamed Koubaa" userId="6269d32a-01b5-4cb7-b89a-2f082ca37e2d" providerId="ADAL" clId="{5DDA1125-EBB9-4B92-9B8B-BDA5B90E5C40}" dt="2025-11-28T01:05:03.023" v="30"/>
          <ac:picMkLst>
            <pc:docMk/>
            <pc:sldMk cId="0" sldId="261"/>
            <ac:picMk id="19" creationId="{AEB1DF2F-ED8A-3307-B554-C063C12C5BAF}"/>
          </ac:picMkLst>
        </pc:picChg>
      </pc:sldChg>
      <pc:sldChg chg="addSp modSp modTransition">
        <pc:chgData name="Mohamed Koubaa" userId="6269d32a-01b5-4cb7-b89a-2f082ca37e2d" providerId="ADAL" clId="{5DDA1125-EBB9-4B92-9B8B-BDA5B90E5C40}" dt="2025-11-28T01:05:03.023" v="30"/>
        <pc:sldMkLst>
          <pc:docMk/>
          <pc:sldMk cId="0" sldId="262"/>
        </pc:sldMkLst>
        <pc:picChg chg="add mod">
          <ac:chgData name="Mohamed Koubaa" userId="6269d32a-01b5-4cb7-b89a-2f082ca37e2d" providerId="ADAL" clId="{5DDA1125-EBB9-4B92-9B8B-BDA5B90E5C40}" dt="2025-11-28T01:05:03.023" v="30"/>
          <ac:picMkLst>
            <pc:docMk/>
            <pc:sldMk cId="0" sldId="262"/>
            <ac:picMk id="17" creationId="{D6DF693F-76A7-D781-02A7-EC1292974067}"/>
          </ac:picMkLst>
        </pc:picChg>
      </pc:sldChg>
      <pc:sldChg chg="addSp modSp modTransition">
        <pc:chgData name="Mohamed Koubaa" userId="6269d32a-01b5-4cb7-b89a-2f082ca37e2d" providerId="ADAL" clId="{5DDA1125-EBB9-4B92-9B8B-BDA5B90E5C40}" dt="2025-11-28T01:05:03.023" v="30"/>
        <pc:sldMkLst>
          <pc:docMk/>
          <pc:sldMk cId="0" sldId="263"/>
        </pc:sldMkLst>
        <pc:picChg chg="add mod">
          <ac:chgData name="Mohamed Koubaa" userId="6269d32a-01b5-4cb7-b89a-2f082ca37e2d" providerId="ADAL" clId="{5DDA1125-EBB9-4B92-9B8B-BDA5B90E5C40}" dt="2025-11-28T01:05:03.023" v="30"/>
          <ac:picMkLst>
            <pc:docMk/>
            <pc:sldMk cId="0" sldId="263"/>
            <ac:picMk id="4" creationId="{56F9BD66-7718-6C3E-4715-3BD8D4DCD51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B828E-0B6F-40FF-8617-6B5ECD783F44}" type="datetimeFigureOut">
              <a:rPr lang="en-BE" smtClean="0"/>
              <a:t>11/27/2025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A860F-F532-4FF8-94A6-6D9A016D9281}" type="slidenum">
              <a:rPr lang="en-BE" smtClean="0"/>
              <a:t>‹#›</a:t>
            </a:fld>
            <a:endParaRPr lang="en-BE"/>
          </a:p>
        </p:txBody>
      </p:sp>
    </p:spTree>
    <p:extLst>
      <p:ext uri="{BB962C8B-B14F-4D97-AF65-F5344CB8AC3E}">
        <p14:creationId xmlns:p14="http://schemas.microsoft.com/office/powerpoint/2010/main" val="263882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Bonjour à toutes et à tous. Je suis votre moniteur principal. Aujourd’hui, je vous donne les règles de sécurité et les premiers soins. Si vous voyez un problème, signalez-le tout de suite. Tout le monde doit suivre ces consignes.</a:t>
            </a:r>
            <a:endParaRPr lang="en-BE"/>
          </a:p>
          <a:p>
            <a:endParaRPr lang="en-BE"/>
          </a:p>
        </p:txBody>
      </p:sp>
      <p:sp>
        <p:nvSpPr>
          <p:cNvPr id="4" name="Slide Number Placeholder 3"/>
          <p:cNvSpPr>
            <a:spLocks noGrp="1"/>
          </p:cNvSpPr>
          <p:nvPr>
            <p:ph type="sldNum" sz="quarter" idx="5"/>
          </p:nvPr>
        </p:nvSpPr>
        <p:spPr/>
        <p:txBody>
          <a:bodyPr/>
          <a:lstStyle/>
          <a:p>
            <a:fld id="{BC0A860F-F532-4FF8-94A6-6D9A016D9281}" type="slidenum">
              <a:rPr lang="en-BE" smtClean="0"/>
              <a:t>1</a:t>
            </a:fld>
            <a:endParaRPr lang="en-BE"/>
          </a:p>
        </p:txBody>
      </p:sp>
    </p:spTree>
    <p:extLst>
      <p:ext uri="{BB962C8B-B14F-4D97-AF65-F5344CB8AC3E}">
        <p14:creationId xmlns:p14="http://schemas.microsoft.com/office/powerpoint/2010/main" val="428705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Surveillez toujours les jeunes. Personne ne reste seul. Certains veulent aller plus loin, donc restez proches et gardez le groupe en vue.</a:t>
            </a:r>
            <a:endParaRPr lang="en-BE"/>
          </a:p>
          <a:p>
            <a:endParaRPr lang="en-BE"/>
          </a:p>
        </p:txBody>
      </p:sp>
      <p:sp>
        <p:nvSpPr>
          <p:cNvPr id="4" name="Slide Number Placeholder 3"/>
          <p:cNvSpPr>
            <a:spLocks noGrp="1"/>
          </p:cNvSpPr>
          <p:nvPr>
            <p:ph type="sldNum" sz="quarter" idx="5"/>
          </p:nvPr>
        </p:nvSpPr>
        <p:spPr/>
        <p:txBody>
          <a:bodyPr/>
          <a:lstStyle/>
          <a:p>
            <a:fld id="{BC0A860F-F532-4FF8-94A6-6D9A016D9281}" type="slidenum">
              <a:rPr lang="en-BE" smtClean="0"/>
              <a:t>2</a:t>
            </a:fld>
            <a:endParaRPr lang="en-BE"/>
          </a:p>
        </p:txBody>
      </p:sp>
    </p:spTree>
    <p:extLst>
      <p:ext uri="{BB962C8B-B14F-4D97-AF65-F5344CB8AC3E}">
        <p14:creationId xmlns:p14="http://schemas.microsoft.com/office/powerpoint/2010/main" val="3373939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Vérifiez l’équipement avant chaque activité. Le matériel que vous utilisez doit être en bon état. Si quelque chose est cassé, remplacez-le immédiatement.</a:t>
            </a:r>
            <a:endParaRPr lang="en-BE"/>
          </a:p>
          <a:p>
            <a:endParaRPr lang="en-BE"/>
          </a:p>
        </p:txBody>
      </p:sp>
      <p:sp>
        <p:nvSpPr>
          <p:cNvPr id="4" name="Slide Number Placeholder 3"/>
          <p:cNvSpPr>
            <a:spLocks noGrp="1"/>
          </p:cNvSpPr>
          <p:nvPr>
            <p:ph type="sldNum" sz="quarter" idx="5"/>
          </p:nvPr>
        </p:nvSpPr>
        <p:spPr/>
        <p:txBody>
          <a:bodyPr/>
          <a:lstStyle/>
          <a:p>
            <a:fld id="{BC0A860F-F532-4FF8-94A6-6D9A016D9281}" type="slidenum">
              <a:rPr lang="en-BE" smtClean="0"/>
              <a:t>3</a:t>
            </a:fld>
            <a:endParaRPr lang="en-BE"/>
          </a:p>
        </p:txBody>
      </p:sp>
    </p:spTree>
    <p:extLst>
      <p:ext uri="{BB962C8B-B14F-4D97-AF65-F5344CB8AC3E}">
        <p14:creationId xmlns:p14="http://schemas.microsoft.com/office/powerpoint/2010/main" val="361464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Faites respecter l’équipement de sécurité, casque, gilet, protections. Les activités qui sont plus risquées demandent plus de contrôle. Faites boire les jeunes souvent. Plusieurs accidents viennent de la fatigue ou du manque d’eau.</a:t>
            </a:r>
            <a:endParaRPr lang="en-BE"/>
          </a:p>
          <a:p>
            <a:endParaRPr lang="en-BE"/>
          </a:p>
        </p:txBody>
      </p:sp>
      <p:sp>
        <p:nvSpPr>
          <p:cNvPr id="4" name="Slide Number Placeholder 3"/>
          <p:cNvSpPr>
            <a:spLocks noGrp="1"/>
          </p:cNvSpPr>
          <p:nvPr>
            <p:ph type="sldNum" sz="quarter" idx="5"/>
          </p:nvPr>
        </p:nvSpPr>
        <p:spPr/>
        <p:txBody>
          <a:bodyPr/>
          <a:lstStyle/>
          <a:p>
            <a:fld id="{BC0A860F-F532-4FF8-94A6-6D9A016D9281}" type="slidenum">
              <a:rPr lang="en-BE" smtClean="0"/>
              <a:t>4</a:t>
            </a:fld>
            <a:endParaRPr lang="en-BE"/>
          </a:p>
        </p:txBody>
      </p:sp>
    </p:spTree>
    <p:extLst>
      <p:ext uri="{BB962C8B-B14F-4D97-AF65-F5344CB8AC3E}">
        <p14:creationId xmlns:p14="http://schemas.microsoft.com/office/powerpoint/2010/main" val="299460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Pour une égratignure.</a:t>
            </a:r>
            <a:br>
              <a:rPr lang="fr-FR"/>
            </a:br>
            <a:r>
              <a:rPr lang="fr-FR"/>
              <a:t>1 Rassurez le jeune.</a:t>
            </a:r>
            <a:br>
              <a:rPr lang="fr-FR"/>
            </a:br>
            <a:r>
              <a:rPr lang="fr-FR"/>
              <a:t>2 Nettoyez la plaie.</a:t>
            </a:r>
            <a:br>
              <a:rPr lang="fr-FR"/>
            </a:br>
            <a:r>
              <a:rPr lang="fr-FR"/>
              <a:t>3 Désinfectez.</a:t>
            </a:r>
            <a:br>
              <a:rPr lang="fr-FR"/>
            </a:br>
            <a:r>
              <a:rPr lang="fr-FR"/>
              <a:t>4 Mettez un pansement propre.</a:t>
            </a:r>
            <a:br>
              <a:rPr lang="fr-FR"/>
            </a:br>
            <a:r>
              <a:rPr lang="fr-FR"/>
              <a:t>5 Surveillez après.</a:t>
            </a:r>
            <a:endParaRPr lang="en-BE"/>
          </a:p>
        </p:txBody>
      </p:sp>
      <p:sp>
        <p:nvSpPr>
          <p:cNvPr id="4" name="Slide Number Placeholder 3"/>
          <p:cNvSpPr>
            <a:spLocks noGrp="1"/>
          </p:cNvSpPr>
          <p:nvPr>
            <p:ph type="sldNum" sz="quarter" idx="5"/>
          </p:nvPr>
        </p:nvSpPr>
        <p:spPr/>
        <p:txBody>
          <a:bodyPr/>
          <a:lstStyle/>
          <a:p>
            <a:fld id="{BC0A860F-F532-4FF8-94A6-6D9A016D9281}" type="slidenum">
              <a:rPr lang="en-BE" smtClean="0"/>
              <a:t>5</a:t>
            </a:fld>
            <a:endParaRPr lang="en-BE"/>
          </a:p>
        </p:txBody>
      </p:sp>
    </p:spTree>
    <p:extLst>
      <p:ext uri="{BB962C8B-B14F-4D97-AF65-F5344CB8AC3E}">
        <p14:creationId xmlns:p14="http://schemas.microsoft.com/office/powerpoint/2010/main" val="1670787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Pour une entorse ou une chute forte.</a:t>
            </a:r>
            <a:br>
              <a:rPr lang="fr-FR"/>
            </a:br>
            <a:r>
              <a:rPr lang="fr-FR"/>
              <a:t>1 Stoppez l’activité.</a:t>
            </a:r>
            <a:br>
              <a:rPr lang="fr-FR"/>
            </a:br>
            <a:r>
              <a:rPr lang="fr-FR"/>
              <a:t>2 Immobilisez la zone.</a:t>
            </a:r>
            <a:br>
              <a:rPr lang="fr-FR"/>
            </a:br>
            <a:r>
              <a:rPr lang="fr-FR"/>
              <a:t>3 Glace avec un tissu.</a:t>
            </a:r>
            <a:br>
              <a:rPr lang="fr-FR"/>
            </a:br>
            <a:r>
              <a:rPr lang="fr-FR"/>
              <a:t>4 Prévenez la direction.</a:t>
            </a:r>
            <a:br>
              <a:rPr lang="fr-FR"/>
            </a:br>
            <a:r>
              <a:rPr lang="fr-FR"/>
              <a:t>5 Si douleur très forte ou déformation, appelez le 112.</a:t>
            </a:r>
            <a:endParaRPr lang="en-BE"/>
          </a:p>
        </p:txBody>
      </p:sp>
      <p:sp>
        <p:nvSpPr>
          <p:cNvPr id="4" name="Slide Number Placeholder 3"/>
          <p:cNvSpPr>
            <a:spLocks noGrp="1"/>
          </p:cNvSpPr>
          <p:nvPr>
            <p:ph type="sldNum" sz="quarter" idx="5"/>
          </p:nvPr>
        </p:nvSpPr>
        <p:spPr/>
        <p:txBody>
          <a:bodyPr/>
          <a:lstStyle/>
          <a:p>
            <a:fld id="{BC0A860F-F532-4FF8-94A6-6D9A016D9281}" type="slidenum">
              <a:rPr lang="en-BE" smtClean="0"/>
              <a:t>6</a:t>
            </a:fld>
            <a:endParaRPr lang="en-BE"/>
          </a:p>
        </p:txBody>
      </p:sp>
    </p:spTree>
    <p:extLst>
      <p:ext uri="{BB962C8B-B14F-4D97-AF65-F5344CB8AC3E}">
        <p14:creationId xmlns:p14="http://schemas.microsoft.com/office/powerpoint/2010/main" val="412965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Pour une piqûre d’insecte.</a:t>
            </a:r>
            <a:br>
              <a:rPr lang="fr-FR"/>
            </a:br>
            <a:r>
              <a:rPr lang="fr-FR"/>
              <a:t>1 Regardez où ça pique.</a:t>
            </a:r>
            <a:br>
              <a:rPr lang="fr-FR"/>
            </a:br>
            <a:r>
              <a:rPr lang="fr-FR"/>
              <a:t>2 Retirez le dard si vous en voyez un.</a:t>
            </a:r>
            <a:br>
              <a:rPr lang="fr-FR"/>
            </a:br>
            <a:r>
              <a:rPr lang="fr-FR"/>
              <a:t>3 Froid ou crème apaisante.</a:t>
            </a:r>
            <a:br>
              <a:rPr lang="fr-FR"/>
            </a:br>
            <a:r>
              <a:rPr lang="fr-FR"/>
              <a:t>4 Surveillez. Si ça gonfle beaucoup ou si le jeune respire mal, appelez les secours.</a:t>
            </a:r>
            <a:endParaRPr lang="en-BE"/>
          </a:p>
        </p:txBody>
      </p:sp>
      <p:sp>
        <p:nvSpPr>
          <p:cNvPr id="4" name="Slide Number Placeholder 3"/>
          <p:cNvSpPr>
            <a:spLocks noGrp="1"/>
          </p:cNvSpPr>
          <p:nvPr>
            <p:ph type="sldNum" sz="quarter" idx="5"/>
          </p:nvPr>
        </p:nvSpPr>
        <p:spPr/>
        <p:txBody>
          <a:bodyPr/>
          <a:lstStyle/>
          <a:p>
            <a:fld id="{BC0A860F-F532-4FF8-94A6-6D9A016D9281}" type="slidenum">
              <a:rPr lang="en-BE" smtClean="0"/>
              <a:t>7</a:t>
            </a:fld>
            <a:endParaRPr lang="en-BE"/>
          </a:p>
        </p:txBody>
      </p:sp>
    </p:spTree>
    <p:extLst>
      <p:ext uri="{BB962C8B-B14F-4D97-AF65-F5344CB8AC3E}">
        <p14:creationId xmlns:p14="http://schemas.microsoft.com/office/powerpoint/2010/main" val="3088400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Voilà l’essentiel. Soyez vigilants, communiquez entre vous, et signalez chaque problème. Les jeunes dont vous êtes responsables comptent sur vous. Merci, des questions.</a:t>
            </a:r>
            <a:endParaRPr lang="en-BE"/>
          </a:p>
        </p:txBody>
      </p:sp>
      <p:sp>
        <p:nvSpPr>
          <p:cNvPr id="4" name="Slide Number Placeholder 3"/>
          <p:cNvSpPr>
            <a:spLocks noGrp="1"/>
          </p:cNvSpPr>
          <p:nvPr>
            <p:ph type="sldNum" sz="quarter" idx="5"/>
          </p:nvPr>
        </p:nvSpPr>
        <p:spPr/>
        <p:txBody>
          <a:bodyPr/>
          <a:lstStyle/>
          <a:p>
            <a:fld id="{BC0A860F-F532-4FF8-94A6-6D9A016D9281}" type="slidenum">
              <a:rPr lang="en-BE" smtClean="0"/>
              <a:t>8</a:t>
            </a:fld>
            <a:endParaRPr lang="en-BE"/>
          </a:p>
        </p:txBody>
      </p:sp>
    </p:spTree>
    <p:extLst>
      <p:ext uri="{BB962C8B-B14F-4D97-AF65-F5344CB8AC3E}">
        <p14:creationId xmlns:p14="http://schemas.microsoft.com/office/powerpoint/2010/main" val="3118178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6.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openxmlformats.org/officeDocument/2006/relationships/image" Target="../media/image20.jpe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7.xml"/><Relationship Id="rId7" Type="http://schemas.openxmlformats.org/officeDocument/2006/relationships/image" Target="../media/image24.jpe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A81B"/>
        </a:solidFill>
        <a:effectLst/>
      </p:bgPr>
    </p:bg>
    <p:spTree>
      <p:nvGrpSpPr>
        <p:cNvPr id="1" name=""/>
        <p:cNvGrpSpPr/>
        <p:nvPr/>
      </p:nvGrpSpPr>
      <p:grpSpPr>
        <a:xfrm>
          <a:off x="0" y="0"/>
          <a:ext cx="0" cy="0"/>
          <a:chOff x="0" y="0"/>
          <a:chExt cx="0" cy="0"/>
        </a:xfrm>
      </p:grpSpPr>
      <p:grpSp>
        <p:nvGrpSpPr>
          <p:cNvPr id="2" name="Group 2"/>
          <p:cNvGrpSpPr/>
          <p:nvPr/>
        </p:nvGrpSpPr>
        <p:grpSpPr>
          <a:xfrm>
            <a:off x="11323568" y="-47954"/>
            <a:ext cx="7019954" cy="10379396"/>
            <a:chOff x="-21069" y="-12977"/>
            <a:chExt cx="1899687" cy="2808794"/>
          </a:xfrm>
        </p:grpSpPr>
        <p:sp>
          <p:nvSpPr>
            <p:cNvPr id="3" name="Freeform 3"/>
            <p:cNvSpPr/>
            <p:nvPr/>
          </p:nvSpPr>
          <p:spPr>
            <a:xfrm rot="-60000">
              <a:off x="-21069" y="-12977"/>
              <a:ext cx="1899687" cy="2808794"/>
            </a:xfrm>
            <a:custGeom>
              <a:avLst/>
              <a:gdLst/>
              <a:ahLst/>
              <a:cxnLst/>
              <a:rect l="l" t="t" r="r" b="b"/>
              <a:pathLst>
                <a:path w="1899687" h="2808794">
                  <a:moveTo>
                    <a:pt x="1421437" y="20944"/>
                  </a:moveTo>
                  <a:lnTo>
                    <a:pt x="223140" y="28"/>
                  </a:lnTo>
                  <a:cubicBezTo>
                    <a:pt x="125029" y="-1685"/>
                    <a:pt x="44106" y="76462"/>
                    <a:pt x="42394" y="174573"/>
                  </a:cubicBezTo>
                  <a:lnTo>
                    <a:pt x="28" y="2601697"/>
                  </a:lnTo>
                  <a:cubicBezTo>
                    <a:pt x="-1684" y="2699808"/>
                    <a:pt x="76462" y="2780732"/>
                    <a:pt x="174573" y="2782444"/>
                  </a:cubicBezTo>
                  <a:lnTo>
                    <a:pt x="1682592" y="2808767"/>
                  </a:lnTo>
                  <a:cubicBezTo>
                    <a:pt x="1780703" y="2810479"/>
                    <a:pt x="1861626" y="2732333"/>
                    <a:pt x="1863338" y="2634222"/>
                  </a:cubicBezTo>
                  <a:lnTo>
                    <a:pt x="1899661" y="553329"/>
                  </a:lnTo>
                  <a:cubicBezTo>
                    <a:pt x="1900423" y="509629"/>
                    <a:pt x="1885052" y="467182"/>
                    <a:pt x="1856486" y="434103"/>
                  </a:cubicBezTo>
                  <a:lnTo>
                    <a:pt x="1552800" y="82460"/>
                  </a:lnTo>
                  <a:cubicBezTo>
                    <a:pt x="1519758" y="44199"/>
                    <a:pt x="1471982" y="21826"/>
                    <a:pt x="1421437" y="20944"/>
                  </a:cubicBezTo>
                  <a:close/>
                </a:path>
              </a:pathLst>
            </a:custGeom>
            <a:blipFill>
              <a:blip r:embed="rId5"/>
              <a:stretch>
                <a:fillRect l="-52013" t="-3778" r="-80721" b="-1093"/>
              </a:stretch>
            </a:blipFill>
          </p:spPr>
          <p:txBody>
            <a:bodyPr/>
            <a:lstStyle/>
            <a:p>
              <a:endParaRPr lang="en-BE"/>
            </a:p>
          </p:txBody>
        </p:sp>
      </p:grpSp>
      <p:grpSp>
        <p:nvGrpSpPr>
          <p:cNvPr id="4" name="Group 4"/>
          <p:cNvGrpSpPr/>
          <p:nvPr/>
        </p:nvGrpSpPr>
        <p:grpSpPr>
          <a:xfrm>
            <a:off x="666750" y="666750"/>
            <a:ext cx="9763125" cy="4820825"/>
            <a:chOff x="0" y="0"/>
            <a:chExt cx="13017500" cy="6427767"/>
          </a:xfrm>
        </p:grpSpPr>
        <p:sp>
          <p:nvSpPr>
            <p:cNvPr id="5" name="TextBox 5"/>
            <p:cNvSpPr txBox="1"/>
            <p:nvPr/>
          </p:nvSpPr>
          <p:spPr>
            <a:xfrm>
              <a:off x="0" y="-9525"/>
              <a:ext cx="13017500" cy="5597525"/>
            </a:xfrm>
            <a:prstGeom prst="rect">
              <a:avLst/>
            </a:prstGeom>
          </p:spPr>
          <p:txBody>
            <a:bodyPr lIns="0" tIns="0" rIns="0" bIns="0" rtlCol="0" anchor="t">
              <a:spAutoFit/>
            </a:bodyPr>
            <a:lstStyle/>
            <a:p>
              <a:pPr marL="0" lvl="0" indent="0" algn="l">
                <a:lnSpc>
                  <a:spcPts val="15000"/>
                </a:lnSpc>
              </a:pPr>
              <a:r>
                <a:rPr lang="en-US" sz="15000" b="1" spc="-150">
                  <a:solidFill>
                    <a:srgbClr val="1D0505"/>
                  </a:solidFill>
                  <a:latin typeface="Nyutro Sans Heavy"/>
                  <a:ea typeface="Nyutro Sans Heavy"/>
                  <a:cs typeface="Nyutro Sans Heavy"/>
                  <a:sym typeface="Nyutro Sans Heavy"/>
                </a:rPr>
                <a:t>Sécurité au Camp</a:t>
              </a:r>
            </a:p>
          </p:txBody>
        </p:sp>
        <p:sp>
          <p:nvSpPr>
            <p:cNvPr id="6" name="TextBox 6"/>
            <p:cNvSpPr txBox="1"/>
            <p:nvPr/>
          </p:nvSpPr>
          <p:spPr>
            <a:xfrm>
              <a:off x="0" y="5694342"/>
              <a:ext cx="9182100" cy="733425"/>
            </a:xfrm>
            <a:prstGeom prst="rect">
              <a:avLst/>
            </a:prstGeom>
          </p:spPr>
          <p:txBody>
            <a:bodyPr lIns="0" tIns="0" rIns="0" bIns="0" rtlCol="0" anchor="t">
              <a:spAutoFit/>
            </a:bodyPr>
            <a:lstStyle/>
            <a:p>
              <a:pPr marL="0" lvl="0" indent="0" algn="l">
                <a:lnSpc>
                  <a:spcPts val="4200"/>
                </a:lnSpc>
              </a:pPr>
              <a:endParaRPr/>
            </a:p>
          </p:txBody>
        </p:sp>
      </p:grpSp>
      <p:pic>
        <p:nvPicPr>
          <p:cNvPr id="46" name="Video 45">
            <a:hlinkClick r:id="" action="ppaction://media"/>
            <a:extLst>
              <a:ext uri="{FF2B5EF4-FFF2-40B4-BE49-F238E27FC236}">
                <a16:creationId xmlns:a16="http://schemas.microsoft.com/office/drawing/2014/main" id="{995DA959-1761-095B-1551-4B15EABA8BD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777"/>
    </mc:Choice>
    <mc:Fallback>
      <p:transition spd="slow" advTm="14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6"/>
                </p:tgtEl>
              </p:cMediaNode>
            </p:video>
            <p:seq concurrent="1" nextAc="seek">
              <p:cTn id="8" restart="whenNotActive" fill="hold" evtFilter="cancelBubble" nodeType="interactiveSeq">
                <p:stCondLst>
                  <p:cond evt="onClick" delay="0">
                    <p:tgtEl>
                      <p:spTgt spid="4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6"/>
                                        </p:tgtEl>
                                      </p:cBhvr>
                                    </p:cmd>
                                  </p:childTnLst>
                                </p:cTn>
                              </p:par>
                            </p:childTnLst>
                          </p:cTn>
                        </p:par>
                      </p:childTnLst>
                    </p:cTn>
                  </p:par>
                </p:childTnLst>
              </p:cTn>
              <p:nextCondLst>
                <p:cond evt="onClick" delay="0">
                  <p:tgtEl>
                    <p:spTgt spid="4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A81B"/>
        </a:solidFill>
        <a:effectLst/>
      </p:bgPr>
    </p:bg>
    <p:spTree>
      <p:nvGrpSpPr>
        <p:cNvPr id="1" name=""/>
        <p:cNvGrpSpPr/>
        <p:nvPr/>
      </p:nvGrpSpPr>
      <p:grpSpPr>
        <a:xfrm>
          <a:off x="0" y="0"/>
          <a:ext cx="0" cy="0"/>
          <a:chOff x="0" y="0"/>
          <a:chExt cx="0" cy="0"/>
        </a:xfrm>
      </p:grpSpPr>
      <p:grpSp>
        <p:nvGrpSpPr>
          <p:cNvPr id="2" name="Group 2"/>
          <p:cNvGrpSpPr/>
          <p:nvPr/>
        </p:nvGrpSpPr>
        <p:grpSpPr>
          <a:xfrm>
            <a:off x="666750" y="3316635"/>
            <a:ext cx="4010025" cy="6303615"/>
            <a:chOff x="0" y="-9525"/>
            <a:chExt cx="1056138" cy="1660211"/>
          </a:xfrm>
        </p:grpSpPr>
        <p:sp>
          <p:nvSpPr>
            <p:cNvPr id="3" name="Freeform 3"/>
            <p:cNvSpPr/>
            <p:nvPr/>
          </p:nvSpPr>
          <p:spPr>
            <a:xfrm>
              <a:off x="0" y="0"/>
              <a:ext cx="1056138" cy="1650686"/>
            </a:xfrm>
            <a:custGeom>
              <a:avLst/>
              <a:gdLst/>
              <a:ahLst/>
              <a:cxnLst/>
              <a:rect l="l" t="t" r="r" b="b"/>
              <a:pathLst>
                <a:path w="1056138" h="1650686">
                  <a:moveTo>
                    <a:pt x="48266" y="0"/>
                  </a:moveTo>
                  <a:lnTo>
                    <a:pt x="1007872" y="0"/>
                  </a:lnTo>
                  <a:cubicBezTo>
                    <a:pt x="1034529" y="0"/>
                    <a:pt x="1056138" y="21609"/>
                    <a:pt x="1056138" y="48266"/>
                  </a:cubicBezTo>
                  <a:lnTo>
                    <a:pt x="1056138" y="1602420"/>
                  </a:lnTo>
                  <a:cubicBezTo>
                    <a:pt x="1056138" y="1615221"/>
                    <a:pt x="1051053" y="1627498"/>
                    <a:pt x="1042001" y="1636550"/>
                  </a:cubicBezTo>
                  <a:cubicBezTo>
                    <a:pt x="1032950" y="1645601"/>
                    <a:pt x="1020673" y="1650686"/>
                    <a:pt x="1007872" y="1650686"/>
                  </a:cubicBezTo>
                  <a:lnTo>
                    <a:pt x="48266" y="1650686"/>
                  </a:lnTo>
                  <a:cubicBezTo>
                    <a:pt x="21609" y="1650686"/>
                    <a:pt x="0" y="1629077"/>
                    <a:pt x="0" y="1602420"/>
                  </a:cubicBezTo>
                  <a:lnTo>
                    <a:pt x="0" y="48266"/>
                  </a:lnTo>
                  <a:cubicBezTo>
                    <a:pt x="0" y="21609"/>
                    <a:pt x="21609" y="0"/>
                    <a:pt x="48266" y="0"/>
                  </a:cubicBezTo>
                  <a:close/>
                </a:path>
              </a:pathLst>
            </a:custGeom>
            <a:solidFill>
              <a:srgbClr val="8D1616"/>
            </a:solidFill>
            <a:ln cap="rnd">
              <a:noFill/>
              <a:prstDash val="solid"/>
              <a:round/>
            </a:ln>
          </p:spPr>
          <p:txBody>
            <a:bodyPr/>
            <a:lstStyle/>
            <a:p>
              <a:endParaRPr lang="en-BE"/>
            </a:p>
          </p:txBody>
        </p:sp>
        <p:sp>
          <p:nvSpPr>
            <p:cNvPr id="4" name="TextBox 4"/>
            <p:cNvSpPr txBox="1"/>
            <p:nvPr/>
          </p:nvSpPr>
          <p:spPr>
            <a:xfrm>
              <a:off x="0" y="-9525"/>
              <a:ext cx="1056138" cy="1660211"/>
            </a:xfrm>
            <a:prstGeom prst="rect">
              <a:avLst/>
            </a:prstGeom>
          </p:spPr>
          <p:txBody>
            <a:bodyPr lIns="50800" tIns="50800" rIns="50800" bIns="50800" rtlCol="0" anchor="ctr"/>
            <a:lstStyle/>
            <a:p>
              <a:pPr marL="0" lvl="0" indent="0" algn="ctr">
                <a:lnSpc>
                  <a:spcPts val="2351"/>
                </a:lnSpc>
                <a:spcBef>
                  <a:spcPct val="0"/>
                </a:spcBef>
              </a:pPr>
              <a:endParaRPr/>
            </a:p>
          </p:txBody>
        </p:sp>
      </p:grpSp>
      <p:grpSp>
        <p:nvGrpSpPr>
          <p:cNvPr id="5" name="Group 5"/>
          <p:cNvGrpSpPr/>
          <p:nvPr/>
        </p:nvGrpSpPr>
        <p:grpSpPr>
          <a:xfrm>
            <a:off x="4981575" y="3316635"/>
            <a:ext cx="4010025" cy="6303615"/>
            <a:chOff x="0" y="-9525"/>
            <a:chExt cx="1056138" cy="1660211"/>
          </a:xfrm>
        </p:grpSpPr>
        <p:sp>
          <p:nvSpPr>
            <p:cNvPr id="6" name="Freeform 6"/>
            <p:cNvSpPr/>
            <p:nvPr/>
          </p:nvSpPr>
          <p:spPr>
            <a:xfrm>
              <a:off x="0" y="0"/>
              <a:ext cx="1056138" cy="1650686"/>
            </a:xfrm>
            <a:custGeom>
              <a:avLst/>
              <a:gdLst/>
              <a:ahLst/>
              <a:cxnLst/>
              <a:rect l="l" t="t" r="r" b="b"/>
              <a:pathLst>
                <a:path w="1056138" h="1650686">
                  <a:moveTo>
                    <a:pt x="48266" y="0"/>
                  </a:moveTo>
                  <a:lnTo>
                    <a:pt x="1007872" y="0"/>
                  </a:lnTo>
                  <a:cubicBezTo>
                    <a:pt x="1034529" y="0"/>
                    <a:pt x="1056138" y="21609"/>
                    <a:pt x="1056138" y="48266"/>
                  </a:cubicBezTo>
                  <a:lnTo>
                    <a:pt x="1056138" y="1602420"/>
                  </a:lnTo>
                  <a:cubicBezTo>
                    <a:pt x="1056138" y="1615221"/>
                    <a:pt x="1051053" y="1627498"/>
                    <a:pt x="1042001" y="1636550"/>
                  </a:cubicBezTo>
                  <a:cubicBezTo>
                    <a:pt x="1032950" y="1645601"/>
                    <a:pt x="1020673" y="1650686"/>
                    <a:pt x="1007872" y="1650686"/>
                  </a:cubicBezTo>
                  <a:lnTo>
                    <a:pt x="48266" y="1650686"/>
                  </a:lnTo>
                  <a:cubicBezTo>
                    <a:pt x="21609" y="1650686"/>
                    <a:pt x="0" y="1629077"/>
                    <a:pt x="0" y="1602420"/>
                  </a:cubicBezTo>
                  <a:lnTo>
                    <a:pt x="0" y="48266"/>
                  </a:lnTo>
                  <a:cubicBezTo>
                    <a:pt x="0" y="21609"/>
                    <a:pt x="21609" y="0"/>
                    <a:pt x="48266" y="0"/>
                  </a:cubicBezTo>
                  <a:close/>
                </a:path>
              </a:pathLst>
            </a:custGeom>
            <a:solidFill>
              <a:srgbClr val="8D1616"/>
            </a:solidFill>
            <a:ln cap="rnd">
              <a:noFill/>
              <a:prstDash val="solid"/>
              <a:round/>
            </a:ln>
          </p:spPr>
          <p:txBody>
            <a:bodyPr/>
            <a:lstStyle/>
            <a:p>
              <a:endParaRPr lang="en-BE"/>
            </a:p>
          </p:txBody>
        </p:sp>
        <p:sp>
          <p:nvSpPr>
            <p:cNvPr id="7" name="TextBox 7"/>
            <p:cNvSpPr txBox="1"/>
            <p:nvPr/>
          </p:nvSpPr>
          <p:spPr>
            <a:xfrm>
              <a:off x="0" y="-9525"/>
              <a:ext cx="1056138" cy="1660211"/>
            </a:xfrm>
            <a:prstGeom prst="rect">
              <a:avLst/>
            </a:prstGeom>
          </p:spPr>
          <p:txBody>
            <a:bodyPr lIns="50800" tIns="50800" rIns="50800" bIns="50800" rtlCol="0" anchor="ctr"/>
            <a:lstStyle/>
            <a:p>
              <a:pPr marL="0" lvl="0" indent="0" algn="ctr">
                <a:lnSpc>
                  <a:spcPts val="2524"/>
                </a:lnSpc>
                <a:spcBef>
                  <a:spcPct val="0"/>
                </a:spcBef>
              </a:pPr>
              <a:endParaRPr/>
            </a:p>
          </p:txBody>
        </p:sp>
      </p:grpSp>
      <p:grpSp>
        <p:nvGrpSpPr>
          <p:cNvPr id="8" name="Group 8"/>
          <p:cNvGrpSpPr/>
          <p:nvPr/>
        </p:nvGrpSpPr>
        <p:grpSpPr>
          <a:xfrm>
            <a:off x="9296400" y="3316635"/>
            <a:ext cx="4010025" cy="6303615"/>
            <a:chOff x="0" y="-9525"/>
            <a:chExt cx="1056138" cy="1660211"/>
          </a:xfrm>
        </p:grpSpPr>
        <p:sp>
          <p:nvSpPr>
            <p:cNvPr id="9" name="Freeform 9"/>
            <p:cNvSpPr/>
            <p:nvPr/>
          </p:nvSpPr>
          <p:spPr>
            <a:xfrm>
              <a:off x="0" y="0"/>
              <a:ext cx="1056138" cy="1650686"/>
            </a:xfrm>
            <a:custGeom>
              <a:avLst/>
              <a:gdLst/>
              <a:ahLst/>
              <a:cxnLst/>
              <a:rect l="l" t="t" r="r" b="b"/>
              <a:pathLst>
                <a:path w="1056138" h="1650686">
                  <a:moveTo>
                    <a:pt x="48266" y="0"/>
                  </a:moveTo>
                  <a:lnTo>
                    <a:pt x="1007872" y="0"/>
                  </a:lnTo>
                  <a:cubicBezTo>
                    <a:pt x="1034529" y="0"/>
                    <a:pt x="1056138" y="21609"/>
                    <a:pt x="1056138" y="48266"/>
                  </a:cubicBezTo>
                  <a:lnTo>
                    <a:pt x="1056138" y="1602420"/>
                  </a:lnTo>
                  <a:cubicBezTo>
                    <a:pt x="1056138" y="1615221"/>
                    <a:pt x="1051053" y="1627498"/>
                    <a:pt x="1042001" y="1636550"/>
                  </a:cubicBezTo>
                  <a:cubicBezTo>
                    <a:pt x="1032950" y="1645601"/>
                    <a:pt x="1020673" y="1650686"/>
                    <a:pt x="1007872" y="1650686"/>
                  </a:cubicBezTo>
                  <a:lnTo>
                    <a:pt x="48266" y="1650686"/>
                  </a:lnTo>
                  <a:cubicBezTo>
                    <a:pt x="21609" y="1650686"/>
                    <a:pt x="0" y="1629077"/>
                    <a:pt x="0" y="1602420"/>
                  </a:cubicBezTo>
                  <a:lnTo>
                    <a:pt x="0" y="48266"/>
                  </a:lnTo>
                  <a:cubicBezTo>
                    <a:pt x="0" y="21609"/>
                    <a:pt x="21609" y="0"/>
                    <a:pt x="48266" y="0"/>
                  </a:cubicBezTo>
                  <a:close/>
                </a:path>
              </a:pathLst>
            </a:custGeom>
            <a:solidFill>
              <a:srgbClr val="8D1616"/>
            </a:solidFill>
          </p:spPr>
          <p:txBody>
            <a:bodyPr/>
            <a:lstStyle/>
            <a:p>
              <a:endParaRPr lang="en-BE"/>
            </a:p>
          </p:txBody>
        </p:sp>
        <p:sp>
          <p:nvSpPr>
            <p:cNvPr id="10" name="TextBox 10"/>
            <p:cNvSpPr txBox="1"/>
            <p:nvPr/>
          </p:nvSpPr>
          <p:spPr>
            <a:xfrm>
              <a:off x="0" y="-9525"/>
              <a:ext cx="1056138" cy="1660211"/>
            </a:xfrm>
            <a:prstGeom prst="rect">
              <a:avLst/>
            </a:prstGeom>
          </p:spPr>
          <p:txBody>
            <a:bodyPr lIns="50800" tIns="50800" rIns="50800" bIns="50800" rtlCol="0" anchor="ctr"/>
            <a:lstStyle/>
            <a:p>
              <a:pPr algn="ctr">
                <a:lnSpc>
                  <a:spcPts val="2351"/>
                </a:lnSpc>
              </a:pPr>
              <a:endParaRPr/>
            </a:p>
          </p:txBody>
        </p:sp>
      </p:grpSp>
      <p:grpSp>
        <p:nvGrpSpPr>
          <p:cNvPr id="11" name="Group 11"/>
          <p:cNvGrpSpPr/>
          <p:nvPr/>
        </p:nvGrpSpPr>
        <p:grpSpPr>
          <a:xfrm>
            <a:off x="13611225" y="3316635"/>
            <a:ext cx="4010025" cy="6303615"/>
            <a:chOff x="0" y="-9525"/>
            <a:chExt cx="1056138" cy="1660211"/>
          </a:xfrm>
        </p:grpSpPr>
        <p:sp>
          <p:nvSpPr>
            <p:cNvPr id="12" name="Freeform 12"/>
            <p:cNvSpPr/>
            <p:nvPr/>
          </p:nvSpPr>
          <p:spPr>
            <a:xfrm>
              <a:off x="0" y="0"/>
              <a:ext cx="1056138" cy="1650686"/>
            </a:xfrm>
            <a:custGeom>
              <a:avLst/>
              <a:gdLst/>
              <a:ahLst/>
              <a:cxnLst/>
              <a:rect l="l" t="t" r="r" b="b"/>
              <a:pathLst>
                <a:path w="1056138" h="1650686">
                  <a:moveTo>
                    <a:pt x="48266" y="0"/>
                  </a:moveTo>
                  <a:lnTo>
                    <a:pt x="1007872" y="0"/>
                  </a:lnTo>
                  <a:cubicBezTo>
                    <a:pt x="1034529" y="0"/>
                    <a:pt x="1056138" y="21609"/>
                    <a:pt x="1056138" y="48266"/>
                  </a:cubicBezTo>
                  <a:lnTo>
                    <a:pt x="1056138" y="1602420"/>
                  </a:lnTo>
                  <a:cubicBezTo>
                    <a:pt x="1056138" y="1615221"/>
                    <a:pt x="1051053" y="1627498"/>
                    <a:pt x="1042001" y="1636550"/>
                  </a:cubicBezTo>
                  <a:cubicBezTo>
                    <a:pt x="1032950" y="1645601"/>
                    <a:pt x="1020673" y="1650686"/>
                    <a:pt x="1007872" y="1650686"/>
                  </a:cubicBezTo>
                  <a:lnTo>
                    <a:pt x="48266" y="1650686"/>
                  </a:lnTo>
                  <a:cubicBezTo>
                    <a:pt x="21609" y="1650686"/>
                    <a:pt x="0" y="1629077"/>
                    <a:pt x="0" y="1602420"/>
                  </a:cubicBezTo>
                  <a:lnTo>
                    <a:pt x="0" y="48266"/>
                  </a:lnTo>
                  <a:cubicBezTo>
                    <a:pt x="0" y="21609"/>
                    <a:pt x="21609" y="0"/>
                    <a:pt x="48266" y="0"/>
                  </a:cubicBezTo>
                  <a:close/>
                </a:path>
              </a:pathLst>
            </a:custGeom>
            <a:solidFill>
              <a:srgbClr val="8D1616"/>
            </a:solidFill>
            <a:ln cap="rnd">
              <a:noFill/>
              <a:prstDash val="solid"/>
              <a:round/>
            </a:ln>
          </p:spPr>
          <p:txBody>
            <a:bodyPr/>
            <a:lstStyle/>
            <a:p>
              <a:endParaRPr lang="en-BE"/>
            </a:p>
          </p:txBody>
        </p:sp>
        <p:sp>
          <p:nvSpPr>
            <p:cNvPr id="13" name="TextBox 13"/>
            <p:cNvSpPr txBox="1"/>
            <p:nvPr/>
          </p:nvSpPr>
          <p:spPr>
            <a:xfrm>
              <a:off x="0" y="-9525"/>
              <a:ext cx="1056138" cy="1660211"/>
            </a:xfrm>
            <a:prstGeom prst="rect">
              <a:avLst/>
            </a:prstGeom>
          </p:spPr>
          <p:txBody>
            <a:bodyPr lIns="50800" tIns="50800" rIns="50800" bIns="50800" rtlCol="0" anchor="ctr"/>
            <a:lstStyle/>
            <a:p>
              <a:pPr marL="0" lvl="0" indent="0" algn="ctr">
                <a:lnSpc>
                  <a:spcPts val="2524"/>
                </a:lnSpc>
                <a:spcBef>
                  <a:spcPct val="0"/>
                </a:spcBef>
              </a:pPr>
              <a:endParaRPr/>
            </a:p>
          </p:txBody>
        </p:sp>
      </p:grpSp>
      <p:sp>
        <p:nvSpPr>
          <p:cNvPr id="14" name="TextBox 14"/>
          <p:cNvSpPr txBox="1"/>
          <p:nvPr/>
        </p:nvSpPr>
        <p:spPr>
          <a:xfrm>
            <a:off x="666750" y="742950"/>
            <a:ext cx="16954500" cy="1295400"/>
          </a:xfrm>
          <a:prstGeom prst="rect">
            <a:avLst/>
          </a:prstGeom>
        </p:spPr>
        <p:txBody>
          <a:bodyPr lIns="0" tIns="0" rIns="0" bIns="0" rtlCol="0" anchor="t">
            <a:spAutoFit/>
          </a:bodyPr>
          <a:lstStyle/>
          <a:p>
            <a:pPr marL="0" lvl="0" indent="0" algn="ctr">
              <a:lnSpc>
                <a:spcPts val="8100"/>
              </a:lnSpc>
              <a:spcBef>
                <a:spcPct val="0"/>
              </a:spcBef>
            </a:pPr>
            <a:r>
              <a:rPr lang="en-US" sz="9000" b="1" u="none" strike="noStrike" spc="-89">
                <a:solidFill>
                  <a:srgbClr val="1D0505"/>
                </a:solidFill>
                <a:latin typeface="Nyutro Sans Heavy"/>
                <a:ea typeface="Nyutro Sans Heavy"/>
                <a:cs typeface="Nyutro Sans Heavy"/>
                <a:sym typeface="Nyutro Sans Heavy"/>
              </a:rPr>
              <a:t>Sécurité</a:t>
            </a:r>
          </a:p>
        </p:txBody>
      </p:sp>
      <p:sp>
        <p:nvSpPr>
          <p:cNvPr id="15" name="TextBox 15"/>
          <p:cNvSpPr txBox="1"/>
          <p:nvPr/>
        </p:nvSpPr>
        <p:spPr>
          <a:xfrm>
            <a:off x="869769" y="6057900"/>
            <a:ext cx="3603986" cy="675322"/>
          </a:xfrm>
          <a:prstGeom prst="rect">
            <a:avLst/>
          </a:prstGeom>
        </p:spPr>
        <p:txBody>
          <a:bodyPr lIns="0" tIns="0" rIns="0" bIns="0" rtlCol="0" anchor="t">
            <a:spAutoFit/>
          </a:bodyPr>
          <a:lstStyle/>
          <a:p>
            <a:pPr marL="0" lvl="0" indent="0" algn="ctr">
              <a:lnSpc>
                <a:spcPts val="4252"/>
              </a:lnSpc>
            </a:pPr>
            <a:r>
              <a:rPr lang="en-US" sz="4725" b="1" spc="-47">
                <a:solidFill>
                  <a:srgbClr val="FFFFFF"/>
                </a:solidFill>
                <a:latin typeface="Nyutro Sans Bold"/>
                <a:ea typeface="Nyutro Sans Bold"/>
                <a:cs typeface="Nyutro Sans Bold"/>
                <a:sym typeface="Nyutro Sans Bold"/>
              </a:rPr>
              <a:t>Supervision</a:t>
            </a:r>
          </a:p>
        </p:txBody>
      </p:sp>
      <p:sp>
        <p:nvSpPr>
          <p:cNvPr id="16" name="TextBox 16"/>
          <p:cNvSpPr txBox="1"/>
          <p:nvPr/>
        </p:nvSpPr>
        <p:spPr>
          <a:xfrm>
            <a:off x="5394586" y="6057900"/>
            <a:ext cx="3184004" cy="675322"/>
          </a:xfrm>
          <a:prstGeom prst="rect">
            <a:avLst/>
          </a:prstGeom>
        </p:spPr>
        <p:txBody>
          <a:bodyPr lIns="0" tIns="0" rIns="0" bIns="0" rtlCol="0" anchor="t">
            <a:spAutoFit/>
          </a:bodyPr>
          <a:lstStyle/>
          <a:p>
            <a:pPr marL="0" lvl="0" indent="0" algn="ctr">
              <a:lnSpc>
                <a:spcPts val="4252"/>
              </a:lnSpc>
            </a:pPr>
            <a:r>
              <a:rPr lang="en-US" sz="4725" b="1" spc="-47">
                <a:solidFill>
                  <a:srgbClr val="FFFFFF"/>
                </a:solidFill>
                <a:latin typeface="Nyutro Sans Bold"/>
                <a:ea typeface="Nyutro Sans Bold"/>
                <a:cs typeface="Nyutro Sans Bold"/>
                <a:sym typeface="Nyutro Sans Bold"/>
              </a:rPr>
              <a:t>Équipement</a:t>
            </a:r>
          </a:p>
        </p:txBody>
      </p:sp>
      <p:sp>
        <p:nvSpPr>
          <p:cNvPr id="17" name="TextBox 17"/>
          <p:cNvSpPr txBox="1"/>
          <p:nvPr/>
        </p:nvSpPr>
        <p:spPr>
          <a:xfrm>
            <a:off x="9541005" y="6057900"/>
            <a:ext cx="3520814" cy="1208723"/>
          </a:xfrm>
          <a:prstGeom prst="rect">
            <a:avLst/>
          </a:prstGeom>
        </p:spPr>
        <p:txBody>
          <a:bodyPr lIns="0" tIns="0" rIns="0" bIns="0" rtlCol="0" anchor="t">
            <a:spAutoFit/>
          </a:bodyPr>
          <a:lstStyle/>
          <a:p>
            <a:pPr marL="0" lvl="0" indent="0" algn="ctr">
              <a:lnSpc>
                <a:spcPts val="4252"/>
              </a:lnSpc>
            </a:pPr>
            <a:r>
              <a:rPr lang="en-US" sz="4725" b="1" spc="-47">
                <a:solidFill>
                  <a:srgbClr val="FFFFFF"/>
                </a:solidFill>
                <a:latin typeface="Nyutro Sans Bold"/>
                <a:ea typeface="Nyutro Sans Bold"/>
                <a:cs typeface="Nyutro Sans Bold"/>
                <a:sym typeface="Nyutro Sans Bold"/>
              </a:rPr>
              <a:t>Équipement de sécurité</a:t>
            </a:r>
          </a:p>
        </p:txBody>
      </p:sp>
      <p:sp>
        <p:nvSpPr>
          <p:cNvPr id="18" name="TextBox 18"/>
          <p:cNvSpPr txBox="1"/>
          <p:nvPr/>
        </p:nvSpPr>
        <p:spPr>
          <a:xfrm>
            <a:off x="14103701" y="6057900"/>
            <a:ext cx="3025073" cy="675322"/>
          </a:xfrm>
          <a:prstGeom prst="rect">
            <a:avLst/>
          </a:prstGeom>
        </p:spPr>
        <p:txBody>
          <a:bodyPr lIns="0" tIns="0" rIns="0" bIns="0" rtlCol="0" anchor="t">
            <a:spAutoFit/>
          </a:bodyPr>
          <a:lstStyle/>
          <a:p>
            <a:pPr marL="0" lvl="0" indent="0" algn="ctr">
              <a:lnSpc>
                <a:spcPts val="4252"/>
              </a:lnSpc>
            </a:pPr>
            <a:r>
              <a:rPr lang="en-US" sz="4725" b="1" spc="-47">
                <a:solidFill>
                  <a:srgbClr val="FFFFFF"/>
                </a:solidFill>
                <a:latin typeface="Nyutro Sans Bold"/>
                <a:ea typeface="Nyutro Sans Bold"/>
                <a:cs typeface="Nyutro Sans Bold"/>
                <a:sym typeface="Nyutro Sans Bold"/>
              </a:rPr>
              <a:t>Hydratation</a:t>
            </a:r>
          </a:p>
        </p:txBody>
      </p:sp>
      <p:sp>
        <p:nvSpPr>
          <p:cNvPr id="19" name="Freeform 19"/>
          <p:cNvSpPr/>
          <p:nvPr/>
        </p:nvSpPr>
        <p:spPr>
          <a:xfrm>
            <a:off x="1720109" y="4740706"/>
            <a:ext cx="1903307" cy="899745"/>
          </a:xfrm>
          <a:custGeom>
            <a:avLst/>
            <a:gdLst/>
            <a:ahLst/>
            <a:cxnLst/>
            <a:rect l="l" t="t" r="r" b="b"/>
            <a:pathLst>
              <a:path w="1903307" h="899745">
                <a:moveTo>
                  <a:pt x="0" y="0"/>
                </a:moveTo>
                <a:lnTo>
                  <a:pt x="1903307" y="0"/>
                </a:lnTo>
                <a:lnTo>
                  <a:pt x="1903307" y="899745"/>
                </a:lnTo>
                <a:lnTo>
                  <a:pt x="0" y="899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E"/>
          </a:p>
        </p:txBody>
      </p:sp>
      <p:sp>
        <p:nvSpPr>
          <p:cNvPr id="20" name="Freeform 20"/>
          <p:cNvSpPr/>
          <p:nvPr/>
        </p:nvSpPr>
        <p:spPr>
          <a:xfrm>
            <a:off x="6034934" y="4740706"/>
            <a:ext cx="1903307" cy="899745"/>
          </a:xfrm>
          <a:custGeom>
            <a:avLst/>
            <a:gdLst/>
            <a:ahLst/>
            <a:cxnLst/>
            <a:rect l="l" t="t" r="r" b="b"/>
            <a:pathLst>
              <a:path w="1903307" h="899745">
                <a:moveTo>
                  <a:pt x="0" y="0"/>
                </a:moveTo>
                <a:lnTo>
                  <a:pt x="1903307" y="0"/>
                </a:lnTo>
                <a:lnTo>
                  <a:pt x="1903307" y="899745"/>
                </a:lnTo>
                <a:lnTo>
                  <a:pt x="0" y="8997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E"/>
          </a:p>
        </p:txBody>
      </p:sp>
      <p:sp>
        <p:nvSpPr>
          <p:cNvPr id="21" name="Freeform 21"/>
          <p:cNvSpPr/>
          <p:nvPr/>
        </p:nvSpPr>
        <p:spPr>
          <a:xfrm>
            <a:off x="10349759" y="4740706"/>
            <a:ext cx="1903307" cy="899745"/>
          </a:xfrm>
          <a:custGeom>
            <a:avLst/>
            <a:gdLst/>
            <a:ahLst/>
            <a:cxnLst/>
            <a:rect l="l" t="t" r="r" b="b"/>
            <a:pathLst>
              <a:path w="1903307" h="899745">
                <a:moveTo>
                  <a:pt x="0" y="0"/>
                </a:moveTo>
                <a:lnTo>
                  <a:pt x="1903307" y="0"/>
                </a:lnTo>
                <a:lnTo>
                  <a:pt x="1903307" y="899745"/>
                </a:lnTo>
                <a:lnTo>
                  <a:pt x="0" y="899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E"/>
          </a:p>
        </p:txBody>
      </p:sp>
      <p:sp>
        <p:nvSpPr>
          <p:cNvPr id="22" name="Freeform 22"/>
          <p:cNvSpPr/>
          <p:nvPr/>
        </p:nvSpPr>
        <p:spPr>
          <a:xfrm>
            <a:off x="14664584" y="4740706"/>
            <a:ext cx="1903307" cy="899745"/>
          </a:xfrm>
          <a:custGeom>
            <a:avLst/>
            <a:gdLst/>
            <a:ahLst/>
            <a:cxnLst/>
            <a:rect l="l" t="t" r="r" b="b"/>
            <a:pathLst>
              <a:path w="1903307" h="899745">
                <a:moveTo>
                  <a:pt x="0" y="0"/>
                </a:moveTo>
                <a:lnTo>
                  <a:pt x="1903307" y="0"/>
                </a:lnTo>
                <a:lnTo>
                  <a:pt x="1903307" y="899745"/>
                </a:lnTo>
                <a:lnTo>
                  <a:pt x="0" y="8997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E"/>
          </a:p>
        </p:txBody>
      </p:sp>
      <p:pic>
        <p:nvPicPr>
          <p:cNvPr id="35" name="Video 34">
            <a:hlinkClick r:id="" action="ppaction://media"/>
            <a:extLst>
              <a:ext uri="{FF2B5EF4-FFF2-40B4-BE49-F238E27FC236}">
                <a16:creationId xmlns:a16="http://schemas.microsoft.com/office/drawing/2014/main" id="{73599EEA-164E-DF35-008B-717C78B4649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386"/>
    </mc:Choice>
    <mc:Fallback>
      <p:transition spd="slow" advTm="1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5"/>
                </p:tgtEl>
              </p:cMediaNode>
            </p:video>
            <p:seq concurrent="1" nextAc="seek">
              <p:cTn id="8" restart="whenNotActive" fill="hold" evtFilter="cancelBubble" nodeType="interactiveSeq">
                <p:stCondLst>
                  <p:cond evt="onClick" delay="0">
                    <p:tgtEl>
                      <p:spTgt spid="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A81B"/>
        </a:solidFill>
        <a:effectLst/>
      </p:bgPr>
    </p:bg>
    <p:spTree>
      <p:nvGrpSpPr>
        <p:cNvPr id="1" name=""/>
        <p:cNvGrpSpPr/>
        <p:nvPr/>
      </p:nvGrpSpPr>
      <p:grpSpPr>
        <a:xfrm>
          <a:off x="0" y="0"/>
          <a:ext cx="0" cy="0"/>
          <a:chOff x="0" y="0"/>
          <a:chExt cx="0" cy="0"/>
        </a:xfrm>
      </p:grpSpPr>
      <p:grpSp>
        <p:nvGrpSpPr>
          <p:cNvPr id="2" name="Group 2"/>
          <p:cNvGrpSpPr/>
          <p:nvPr/>
        </p:nvGrpSpPr>
        <p:grpSpPr>
          <a:xfrm>
            <a:off x="12090526" y="581370"/>
            <a:ext cx="5613148" cy="5542856"/>
            <a:chOff x="-30958" y="-32068"/>
            <a:chExt cx="2108262" cy="2081860"/>
          </a:xfrm>
        </p:grpSpPr>
        <p:sp>
          <p:nvSpPr>
            <p:cNvPr id="3" name="Freeform 3"/>
            <p:cNvSpPr/>
            <p:nvPr/>
          </p:nvSpPr>
          <p:spPr>
            <a:xfrm rot="138000">
              <a:off x="-30958" y="-32068"/>
              <a:ext cx="2108262" cy="2081860"/>
            </a:xfrm>
            <a:custGeom>
              <a:avLst/>
              <a:gdLst/>
              <a:ahLst/>
              <a:cxnLst/>
              <a:rect l="l" t="t" r="r" b="b"/>
              <a:pathLst>
                <a:path w="2108262" h="2081860">
                  <a:moveTo>
                    <a:pt x="2018000" y="148008"/>
                  </a:moveTo>
                  <a:lnTo>
                    <a:pt x="1902550" y="28933"/>
                  </a:lnTo>
                  <a:cubicBezTo>
                    <a:pt x="1883694" y="9484"/>
                    <a:pt x="1857446" y="-1010"/>
                    <a:pt x="1830380" y="77"/>
                  </a:cubicBezTo>
                  <a:lnTo>
                    <a:pt x="196910" y="65694"/>
                  </a:lnTo>
                  <a:cubicBezTo>
                    <a:pt x="169844" y="66781"/>
                    <a:pt x="144523" y="79347"/>
                    <a:pt x="127288" y="100245"/>
                  </a:cubicBezTo>
                  <a:lnTo>
                    <a:pt x="21757" y="228200"/>
                  </a:lnTo>
                  <a:cubicBezTo>
                    <a:pt x="6857" y="246265"/>
                    <a:pt x="-862" y="269189"/>
                    <a:pt x="76" y="292587"/>
                  </a:cubicBezTo>
                  <a:lnTo>
                    <a:pt x="63488" y="1871407"/>
                  </a:lnTo>
                  <a:cubicBezTo>
                    <a:pt x="64428" y="1894807"/>
                    <a:pt x="73961" y="1917040"/>
                    <a:pt x="90263" y="1933854"/>
                  </a:cubicBezTo>
                  <a:lnTo>
                    <a:pt x="205712" y="2052929"/>
                  </a:lnTo>
                  <a:cubicBezTo>
                    <a:pt x="224568" y="2072377"/>
                    <a:pt x="250816" y="2082871"/>
                    <a:pt x="277882" y="2081784"/>
                  </a:cubicBezTo>
                  <a:lnTo>
                    <a:pt x="1911352" y="2016168"/>
                  </a:lnTo>
                  <a:cubicBezTo>
                    <a:pt x="1938417" y="2015081"/>
                    <a:pt x="1963739" y="2002515"/>
                    <a:pt x="1980973" y="1981618"/>
                  </a:cubicBezTo>
                  <a:lnTo>
                    <a:pt x="2086505" y="1853664"/>
                  </a:lnTo>
                  <a:cubicBezTo>
                    <a:pt x="2101406" y="1835597"/>
                    <a:pt x="2109125" y="1812671"/>
                    <a:pt x="2108185" y="1789270"/>
                  </a:cubicBezTo>
                  <a:lnTo>
                    <a:pt x="2044773" y="210455"/>
                  </a:lnTo>
                  <a:cubicBezTo>
                    <a:pt x="2043833" y="187055"/>
                    <a:pt x="2034301" y="164822"/>
                    <a:pt x="2018000" y="148008"/>
                  </a:cubicBezTo>
                  <a:close/>
                </a:path>
              </a:pathLst>
            </a:custGeom>
            <a:blipFill>
              <a:blip r:embed="rId5"/>
              <a:stretch>
                <a:fillRect l="-1373" t="-25122" r="-1373" b="-25130"/>
              </a:stretch>
            </a:blipFill>
          </p:spPr>
          <p:txBody>
            <a:bodyPr/>
            <a:lstStyle/>
            <a:p>
              <a:endParaRPr lang="en-BE"/>
            </a:p>
          </p:txBody>
        </p:sp>
      </p:grpSp>
      <p:sp>
        <p:nvSpPr>
          <p:cNvPr id="4" name="TextBox 4"/>
          <p:cNvSpPr txBox="1"/>
          <p:nvPr/>
        </p:nvSpPr>
        <p:spPr>
          <a:xfrm>
            <a:off x="666750" y="752475"/>
            <a:ext cx="5448300" cy="5299710"/>
          </a:xfrm>
          <a:prstGeom prst="rect">
            <a:avLst/>
          </a:prstGeom>
        </p:spPr>
        <p:txBody>
          <a:bodyPr lIns="0" tIns="0" rIns="0" bIns="0" rtlCol="0" anchor="t">
            <a:spAutoFit/>
          </a:bodyPr>
          <a:lstStyle/>
          <a:p>
            <a:pPr marL="0" lvl="0" indent="0" algn="l">
              <a:lnSpc>
                <a:spcPts val="7965"/>
              </a:lnSpc>
              <a:spcBef>
                <a:spcPct val="0"/>
              </a:spcBef>
            </a:pPr>
            <a:r>
              <a:rPr lang="en-US" sz="8850" b="1" u="none" strike="noStrike" spc="-88">
                <a:solidFill>
                  <a:srgbClr val="1D0505"/>
                </a:solidFill>
                <a:latin typeface="Nyutro Sans Heavy"/>
                <a:ea typeface="Nyutro Sans Heavy"/>
                <a:cs typeface="Nyutro Sans Heavy"/>
                <a:sym typeface="Nyutro Sans Heavy"/>
              </a:rPr>
              <a:t>Règles de sécurité essentielles pour le camp</a:t>
            </a:r>
          </a:p>
        </p:txBody>
      </p:sp>
      <p:grpSp>
        <p:nvGrpSpPr>
          <p:cNvPr id="5" name="Group 5"/>
          <p:cNvGrpSpPr/>
          <p:nvPr/>
        </p:nvGrpSpPr>
        <p:grpSpPr>
          <a:xfrm>
            <a:off x="6337426" y="581370"/>
            <a:ext cx="5613148" cy="5542856"/>
            <a:chOff x="-30958" y="-32068"/>
            <a:chExt cx="2108262" cy="2081860"/>
          </a:xfrm>
        </p:grpSpPr>
        <p:sp>
          <p:nvSpPr>
            <p:cNvPr id="6" name="Freeform 6"/>
            <p:cNvSpPr/>
            <p:nvPr/>
          </p:nvSpPr>
          <p:spPr>
            <a:xfrm rot="138000">
              <a:off x="-30958" y="-32068"/>
              <a:ext cx="2108262" cy="2081860"/>
            </a:xfrm>
            <a:custGeom>
              <a:avLst/>
              <a:gdLst/>
              <a:ahLst/>
              <a:cxnLst/>
              <a:rect l="l" t="t" r="r" b="b"/>
              <a:pathLst>
                <a:path w="2108262" h="2081860">
                  <a:moveTo>
                    <a:pt x="2018000" y="148008"/>
                  </a:moveTo>
                  <a:lnTo>
                    <a:pt x="1902550" y="28933"/>
                  </a:lnTo>
                  <a:cubicBezTo>
                    <a:pt x="1883694" y="9484"/>
                    <a:pt x="1857446" y="-1010"/>
                    <a:pt x="1830380" y="77"/>
                  </a:cubicBezTo>
                  <a:lnTo>
                    <a:pt x="196910" y="65694"/>
                  </a:lnTo>
                  <a:cubicBezTo>
                    <a:pt x="169844" y="66781"/>
                    <a:pt x="144523" y="79347"/>
                    <a:pt x="127288" y="100245"/>
                  </a:cubicBezTo>
                  <a:lnTo>
                    <a:pt x="21757" y="228200"/>
                  </a:lnTo>
                  <a:cubicBezTo>
                    <a:pt x="6857" y="246265"/>
                    <a:pt x="-862" y="269189"/>
                    <a:pt x="76" y="292587"/>
                  </a:cubicBezTo>
                  <a:lnTo>
                    <a:pt x="63488" y="1871407"/>
                  </a:lnTo>
                  <a:cubicBezTo>
                    <a:pt x="64428" y="1894807"/>
                    <a:pt x="73961" y="1917040"/>
                    <a:pt x="90263" y="1933854"/>
                  </a:cubicBezTo>
                  <a:lnTo>
                    <a:pt x="205712" y="2052929"/>
                  </a:lnTo>
                  <a:cubicBezTo>
                    <a:pt x="224568" y="2072377"/>
                    <a:pt x="250816" y="2082871"/>
                    <a:pt x="277882" y="2081784"/>
                  </a:cubicBezTo>
                  <a:lnTo>
                    <a:pt x="1911352" y="2016168"/>
                  </a:lnTo>
                  <a:cubicBezTo>
                    <a:pt x="1938417" y="2015081"/>
                    <a:pt x="1963739" y="2002515"/>
                    <a:pt x="1980973" y="1981618"/>
                  </a:cubicBezTo>
                  <a:lnTo>
                    <a:pt x="2086505" y="1853664"/>
                  </a:lnTo>
                  <a:cubicBezTo>
                    <a:pt x="2101406" y="1835597"/>
                    <a:pt x="2109125" y="1812671"/>
                    <a:pt x="2108185" y="1789270"/>
                  </a:cubicBezTo>
                  <a:lnTo>
                    <a:pt x="2044773" y="210455"/>
                  </a:lnTo>
                  <a:cubicBezTo>
                    <a:pt x="2043833" y="187055"/>
                    <a:pt x="2034301" y="164822"/>
                    <a:pt x="2018000" y="148008"/>
                  </a:cubicBezTo>
                  <a:close/>
                </a:path>
              </a:pathLst>
            </a:custGeom>
            <a:blipFill>
              <a:blip r:embed="rId6"/>
              <a:stretch>
                <a:fillRect l="-34257" t="-11191" r="-36884" b="-4277"/>
              </a:stretch>
            </a:blipFill>
          </p:spPr>
          <p:txBody>
            <a:bodyPr/>
            <a:lstStyle/>
            <a:p>
              <a:endParaRPr lang="en-BE"/>
            </a:p>
          </p:txBody>
        </p:sp>
      </p:grpSp>
      <p:grpSp>
        <p:nvGrpSpPr>
          <p:cNvPr id="7" name="Group 7"/>
          <p:cNvGrpSpPr/>
          <p:nvPr/>
        </p:nvGrpSpPr>
        <p:grpSpPr>
          <a:xfrm>
            <a:off x="8153400" y="6709978"/>
            <a:ext cx="1981200" cy="905644"/>
            <a:chOff x="0" y="0"/>
            <a:chExt cx="2641600" cy="1207525"/>
          </a:xfrm>
        </p:grpSpPr>
        <p:sp>
          <p:nvSpPr>
            <p:cNvPr id="8" name="TextBox 8"/>
            <p:cNvSpPr txBox="1"/>
            <p:nvPr/>
          </p:nvSpPr>
          <p:spPr>
            <a:xfrm>
              <a:off x="0" y="612742"/>
              <a:ext cx="26416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9" name="TextBox 9"/>
            <p:cNvSpPr txBox="1"/>
            <p:nvPr/>
          </p:nvSpPr>
          <p:spPr>
            <a:xfrm>
              <a:off x="0" y="-66675"/>
              <a:ext cx="26416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Supervision</a:t>
              </a:r>
            </a:p>
          </p:txBody>
        </p:sp>
      </p:grpSp>
      <p:sp>
        <p:nvSpPr>
          <p:cNvPr id="10" name="TextBox 10"/>
          <p:cNvSpPr txBox="1"/>
          <p:nvPr/>
        </p:nvSpPr>
        <p:spPr>
          <a:xfrm>
            <a:off x="12553950" y="6638925"/>
            <a:ext cx="4686300" cy="5238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Vérification de l'équipement</a:t>
            </a:r>
          </a:p>
        </p:txBody>
      </p:sp>
      <p:pic>
        <p:nvPicPr>
          <p:cNvPr id="16" name="Video 15">
            <a:hlinkClick r:id="" action="ppaction://media"/>
            <a:extLst>
              <a:ext uri="{FF2B5EF4-FFF2-40B4-BE49-F238E27FC236}">
                <a16:creationId xmlns:a16="http://schemas.microsoft.com/office/drawing/2014/main" id="{3F705FF1-0815-22DD-7762-AE5E31496E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860"/>
    </mc:Choice>
    <mc:Fallback>
      <p:transition spd="slow" advTm="11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A81B"/>
        </a:solidFill>
        <a:effectLst/>
      </p:bgPr>
    </p:bg>
    <p:spTree>
      <p:nvGrpSpPr>
        <p:cNvPr id="1" name=""/>
        <p:cNvGrpSpPr/>
        <p:nvPr/>
      </p:nvGrpSpPr>
      <p:grpSpPr>
        <a:xfrm>
          <a:off x="0" y="0"/>
          <a:ext cx="0" cy="0"/>
          <a:chOff x="0" y="0"/>
          <a:chExt cx="0" cy="0"/>
        </a:xfrm>
      </p:grpSpPr>
      <p:grpSp>
        <p:nvGrpSpPr>
          <p:cNvPr id="2" name="Group 2"/>
          <p:cNvGrpSpPr/>
          <p:nvPr/>
        </p:nvGrpSpPr>
        <p:grpSpPr>
          <a:xfrm>
            <a:off x="12104568" y="595931"/>
            <a:ext cx="5585062" cy="5513737"/>
            <a:chOff x="-25684" y="-26599"/>
            <a:chExt cx="2097713" cy="2070923"/>
          </a:xfrm>
        </p:grpSpPr>
        <p:sp>
          <p:nvSpPr>
            <p:cNvPr id="3" name="Freeform 3"/>
            <p:cNvSpPr/>
            <p:nvPr/>
          </p:nvSpPr>
          <p:spPr>
            <a:xfrm rot="113999">
              <a:off x="-25684" y="-26599"/>
              <a:ext cx="2097713" cy="2070923"/>
            </a:xfrm>
            <a:custGeom>
              <a:avLst/>
              <a:gdLst/>
              <a:ahLst/>
              <a:cxnLst/>
              <a:rect l="l" t="t" r="r" b="b"/>
              <a:pathLst>
                <a:path w="2097713" h="2070923">
                  <a:moveTo>
                    <a:pt x="2018936" y="149290"/>
                  </a:moveTo>
                  <a:lnTo>
                    <a:pt x="1904321" y="29411"/>
                  </a:lnTo>
                  <a:cubicBezTo>
                    <a:pt x="1885601" y="9832"/>
                    <a:pt x="1859427" y="-846"/>
                    <a:pt x="1832353" y="53"/>
                  </a:cubicBezTo>
                  <a:lnTo>
                    <a:pt x="198465" y="54265"/>
                  </a:lnTo>
                  <a:cubicBezTo>
                    <a:pt x="171392" y="55163"/>
                    <a:pt x="145984" y="67551"/>
                    <a:pt x="128604" y="88328"/>
                  </a:cubicBezTo>
                  <a:lnTo>
                    <a:pt x="22182" y="215543"/>
                  </a:lnTo>
                  <a:cubicBezTo>
                    <a:pt x="7156" y="233504"/>
                    <a:pt x="-723" y="256373"/>
                    <a:pt x="53" y="279778"/>
                  </a:cubicBezTo>
                  <a:lnTo>
                    <a:pt x="52441" y="1859001"/>
                  </a:lnTo>
                  <a:cubicBezTo>
                    <a:pt x="53217" y="1882408"/>
                    <a:pt x="62594" y="1904707"/>
                    <a:pt x="78779" y="1921634"/>
                  </a:cubicBezTo>
                  <a:lnTo>
                    <a:pt x="193394" y="2041512"/>
                  </a:lnTo>
                  <a:cubicBezTo>
                    <a:pt x="212113" y="2061091"/>
                    <a:pt x="238287" y="2071769"/>
                    <a:pt x="265361" y="2070870"/>
                  </a:cubicBezTo>
                  <a:lnTo>
                    <a:pt x="1899248" y="2016660"/>
                  </a:lnTo>
                  <a:cubicBezTo>
                    <a:pt x="1926321" y="2015762"/>
                    <a:pt x="1951729" y="2003373"/>
                    <a:pt x="1969110" y="1982596"/>
                  </a:cubicBezTo>
                  <a:lnTo>
                    <a:pt x="2075532" y="1855383"/>
                  </a:lnTo>
                  <a:cubicBezTo>
                    <a:pt x="2090559" y="1837420"/>
                    <a:pt x="2098438" y="1814548"/>
                    <a:pt x="2097661" y="1791142"/>
                  </a:cubicBezTo>
                  <a:lnTo>
                    <a:pt x="2045273" y="211922"/>
                  </a:lnTo>
                  <a:cubicBezTo>
                    <a:pt x="2044496" y="188516"/>
                    <a:pt x="2035120" y="166217"/>
                    <a:pt x="2018936" y="149290"/>
                  </a:cubicBezTo>
                  <a:close/>
                </a:path>
              </a:pathLst>
            </a:custGeom>
            <a:blipFill>
              <a:blip r:embed="rId5"/>
              <a:stretch>
                <a:fillRect l="-49459" t="-3557" r="-6974" b="-2015"/>
              </a:stretch>
            </a:blipFill>
          </p:spPr>
          <p:txBody>
            <a:bodyPr/>
            <a:lstStyle/>
            <a:p>
              <a:endParaRPr lang="en-BE"/>
            </a:p>
          </p:txBody>
        </p:sp>
      </p:grpSp>
      <p:sp>
        <p:nvSpPr>
          <p:cNvPr id="4" name="TextBox 4"/>
          <p:cNvSpPr txBox="1"/>
          <p:nvPr/>
        </p:nvSpPr>
        <p:spPr>
          <a:xfrm>
            <a:off x="666750" y="742950"/>
            <a:ext cx="5448300" cy="5157788"/>
          </a:xfrm>
          <a:prstGeom prst="rect">
            <a:avLst/>
          </a:prstGeom>
        </p:spPr>
        <p:txBody>
          <a:bodyPr lIns="0" tIns="0" rIns="0" bIns="0" rtlCol="0" anchor="t">
            <a:spAutoFit/>
          </a:bodyPr>
          <a:lstStyle/>
          <a:p>
            <a:pPr marL="0" lvl="0" indent="0" algn="l">
              <a:lnSpc>
                <a:spcPts val="7762"/>
              </a:lnSpc>
              <a:spcBef>
                <a:spcPct val="0"/>
              </a:spcBef>
            </a:pPr>
            <a:r>
              <a:rPr lang="en-US" sz="8625" b="1" u="none" strike="noStrike" spc="-86">
                <a:solidFill>
                  <a:srgbClr val="1D0505"/>
                </a:solidFill>
                <a:latin typeface="Nyutro Sans Heavy"/>
                <a:ea typeface="Nyutro Sans Heavy"/>
                <a:cs typeface="Nyutro Sans Heavy"/>
                <a:sym typeface="Nyutro Sans Heavy"/>
              </a:rPr>
              <a:t>Règles de sécurité : équipement et hydratation</a:t>
            </a:r>
          </a:p>
        </p:txBody>
      </p:sp>
      <p:grpSp>
        <p:nvGrpSpPr>
          <p:cNvPr id="5" name="Group 5"/>
          <p:cNvGrpSpPr/>
          <p:nvPr/>
        </p:nvGrpSpPr>
        <p:grpSpPr>
          <a:xfrm>
            <a:off x="6419850" y="666750"/>
            <a:ext cx="5448297" cy="5372100"/>
            <a:chOff x="0" y="0"/>
            <a:chExt cx="2046345" cy="2017725"/>
          </a:xfrm>
        </p:grpSpPr>
        <p:sp>
          <p:nvSpPr>
            <p:cNvPr id="6" name="Freeform 6"/>
            <p:cNvSpPr/>
            <p:nvPr/>
          </p:nvSpPr>
          <p:spPr>
            <a:xfrm>
              <a:off x="0" y="0"/>
              <a:ext cx="2046345" cy="2017725"/>
            </a:xfrm>
            <a:custGeom>
              <a:avLst/>
              <a:gdLst/>
              <a:ahLst/>
              <a:cxnLst/>
              <a:rect l="l" t="t" r="r" b="b"/>
              <a:pathLst>
                <a:path w="2046345" h="2017725">
                  <a:moveTo>
                    <a:pt x="2022100" y="155341"/>
                  </a:moveTo>
                  <a:lnTo>
                    <a:pt x="1911522" y="31728"/>
                  </a:lnTo>
                  <a:cubicBezTo>
                    <a:pt x="1893462" y="11539"/>
                    <a:pt x="1867656" y="0"/>
                    <a:pt x="1840567" y="0"/>
                  </a:cubicBezTo>
                  <a:lnTo>
                    <a:pt x="205781" y="10"/>
                  </a:lnTo>
                  <a:cubicBezTo>
                    <a:pt x="178693" y="10"/>
                    <a:pt x="152888" y="11550"/>
                    <a:pt x="134828" y="31739"/>
                  </a:cubicBezTo>
                  <a:lnTo>
                    <a:pt x="24247" y="155355"/>
                  </a:lnTo>
                  <a:cubicBezTo>
                    <a:pt x="8634" y="172808"/>
                    <a:pt x="1" y="195404"/>
                    <a:pt x="0" y="218821"/>
                  </a:cubicBezTo>
                  <a:lnTo>
                    <a:pt x="0" y="1798913"/>
                  </a:lnTo>
                  <a:cubicBezTo>
                    <a:pt x="0" y="1822333"/>
                    <a:pt x="8633" y="1844930"/>
                    <a:pt x="24247" y="1862385"/>
                  </a:cubicBezTo>
                  <a:lnTo>
                    <a:pt x="134824" y="1985997"/>
                  </a:lnTo>
                  <a:cubicBezTo>
                    <a:pt x="152885" y="2006186"/>
                    <a:pt x="178690" y="2017725"/>
                    <a:pt x="205778" y="2017725"/>
                  </a:cubicBezTo>
                  <a:lnTo>
                    <a:pt x="1840565" y="2017716"/>
                  </a:lnTo>
                  <a:cubicBezTo>
                    <a:pt x="1867653" y="2017717"/>
                    <a:pt x="1893458" y="2006177"/>
                    <a:pt x="1911517" y="1985988"/>
                  </a:cubicBezTo>
                  <a:lnTo>
                    <a:pt x="2022099" y="1862373"/>
                  </a:lnTo>
                  <a:cubicBezTo>
                    <a:pt x="2037713" y="1844918"/>
                    <a:pt x="2046346" y="1822320"/>
                    <a:pt x="2046345" y="1798900"/>
                  </a:cubicBezTo>
                  <a:lnTo>
                    <a:pt x="2046345" y="218812"/>
                  </a:lnTo>
                  <a:cubicBezTo>
                    <a:pt x="2046346" y="195393"/>
                    <a:pt x="2037714" y="172796"/>
                    <a:pt x="2022100" y="155341"/>
                  </a:cubicBezTo>
                  <a:close/>
                </a:path>
              </a:pathLst>
            </a:custGeom>
            <a:blipFill>
              <a:blip r:embed="rId6"/>
              <a:stretch>
                <a:fillRect l="-43638" t="-505" r="-22829" b="-581"/>
              </a:stretch>
            </a:blipFill>
          </p:spPr>
          <p:txBody>
            <a:bodyPr/>
            <a:lstStyle/>
            <a:p>
              <a:endParaRPr lang="en-BE"/>
            </a:p>
          </p:txBody>
        </p:sp>
      </p:grpSp>
      <p:grpSp>
        <p:nvGrpSpPr>
          <p:cNvPr id="7" name="Group 7"/>
          <p:cNvGrpSpPr/>
          <p:nvPr/>
        </p:nvGrpSpPr>
        <p:grpSpPr>
          <a:xfrm>
            <a:off x="8162925" y="6700453"/>
            <a:ext cx="1962150" cy="905644"/>
            <a:chOff x="0" y="0"/>
            <a:chExt cx="2616200" cy="1207525"/>
          </a:xfrm>
        </p:grpSpPr>
        <p:sp>
          <p:nvSpPr>
            <p:cNvPr id="8" name="TextBox 8"/>
            <p:cNvSpPr txBox="1"/>
            <p:nvPr/>
          </p:nvSpPr>
          <p:spPr>
            <a:xfrm>
              <a:off x="0" y="612742"/>
              <a:ext cx="26162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9" name="TextBox 9"/>
            <p:cNvSpPr txBox="1"/>
            <p:nvPr/>
          </p:nvSpPr>
          <p:spPr>
            <a:xfrm>
              <a:off x="0" y="-66675"/>
              <a:ext cx="26162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Équipement</a:t>
              </a:r>
            </a:p>
          </p:txBody>
        </p:sp>
      </p:grpSp>
      <p:grpSp>
        <p:nvGrpSpPr>
          <p:cNvPr id="10" name="Group 10"/>
          <p:cNvGrpSpPr/>
          <p:nvPr/>
        </p:nvGrpSpPr>
        <p:grpSpPr>
          <a:xfrm>
            <a:off x="13916025" y="6700453"/>
            <a:ext cx="1962150" cy="905644"/>
            <a:chOff x="0" y="0"/>
            <a:chExt cx="2616200" cy="1207525"/>
          </a:xfrm>
        </p:grpSpPr>
        <p:sp>
          <p:nvSpPr>
            <p:cNvPr id="11" name="TextBox 11"/>
            <p:cNvSpPr txBox="1"/>
            <p:nvPr/>
          </p:nvSpPr>
          <p:spPr>
            <a:xfrm>
              <a:off x="0" y="612742"/>
              <a:ext cx="26162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12" name="TextBox 12"/>
            <p:cNvSpPr txBox="1"/>
            <p:nvPr/>
          </p:nvSpPr>
          <p:spPr>
            <a:xfrm>
              <a:off x="0" y="-66675"/>
              <a:ext cx="26162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Hydratation</a:t>
              </a:r>
            </a:p>
          </p:txBody>
        </p:sp>
      </p:grpSp>
      <p:pic>
        <p:nvPicPr>
          <p:cNvPr id="18" name="Video 17">
            <a:hlinkClick r:id="" action="ppaction://media"/>
            <a:extLst>
              <a:ext uri="{FF2B5EF4-FFF2-40B4-BE49-F238E27FC236}">
                <a16:creationId xmlns:a16="http://schemas.microsoft.com/office/drawing/2014/main" id="{5EECCA07-8B3D-D473-22F6-19DE51F980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015"/>
    </mc:Choice>
    <mc:Fallback>
      <p:transition spd="slow" advTm="20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A81B"/>
        </a:solidFill>
        <a:effectLst/>
      </p:bgPr>
    </p:bg>
    <p:spTree>
      <p:nvGrpSpPr>
        <p:cNvPr id="1" name=""/>
        <p:cNvGrpSpPr/>
        <p:nvPr/>
      </p:nvGrpSpPr>
      <p:grpSpPr>
        <a:xfrm>
          <a:off x="0" y="0"/>
          <a:ext cx="0" cy="0"/>
          <a:chOff x="0" y="0"/>
          <a:chExt cx="0" cy="0"/>
        </a:xfrm>
      </p:grpSpPr>
      <p:grpSp>
        <p:nvGrpSpPr>
          <p:cNvPr id="2" name="Group 2"/>
          <p:cNvGrpSpPr/>
          <p:nvPr/>
        </p:nvGrpSpPr>
        <p:grpSpPr>
          <a:xfrm>
            <a:off x="402476" y="3663387"/>
            <a:ext cx="5976855" cy="4363739"/>
            <a:chOff x="-40943" y="-90595"/>
            <a:chExt cx="925971" cy="676057"/>
          </a:xfrm>
        </p:grpSpPr>
        <p:sp>
          <p:nvSpPr>
            <p:cNvPr id="3" name="Freeform 3"/>
            <p:cNvSpPr/>
            <p:nvPr/>
          </p:nvSpPr>
          <p:spPr>
            <a:xfrm rot="-876000">
              <a:off x="-40943" y="-90595"/>
              <a:ext cx="925971" cy="676057"/>
            </a:xfrm>
            <a:custGeom>
              <a:avLst/>
              <a:gdLst/>
              <a:ahLst/>
              <a:cxnLst/>
              <a:rect l="l" t="t" r="r" b="b"/>
              <a:pathLst>
                <a:path w="925971" h="676057">
                  <a:moveTo>
                    <a:pt x="151319" y="1156"/>
                  </a:moveTo>
                  <a:lnTo>
                    <a:pt x="899392" y="196014"/>
                  </a:lnTo>
                  <a:cubicBezTo>
                    <a:pt x="918378" y="200960"/>
                    <a:pt x="929760" y="220360"/>
                    <a:pt x="924815" y="239346"/>
                  </a:cubicBezTo>
                  <a:lnTo>
                    <a:pt x="817983" y="649478"/>
                  </a:lnTo>
                  <a:cubicBezTo>
                    <a:pt x="813038" y="668464"/>
                    <a:pt x="793638" y="679846"/>
                    <a:pt x="774651" y="674901"/>
                  </a:cubicBezTo>
                  <a:lnTo>
                    <a:pt x="26578" y="480042"/>
                  </a:lnTo>
                  <a:cubicBezTo>
                    <a:pt x="7592" y="475097"/>
                    <a:pt x="-3790" y="455696"/>
                    <a:pt x="1155" y="436710"/>
                  </a:cubicBezTo>
                  <a:lnTo>
                    <a:pt x="107987" y="26578"/>
                  </a:lnTo>
                  <a:cubicBezTo>
                    <a:pt x="112932" y="7592"/>
                    <a:pt x="132333" y="-3790"/>
                    <a:pt x="151319" y="1156"/>
                  </a:cubicBezTo>
                  <a:close/>
                </a:path>
              </a:pathLst>
            </a:custGeom>
            <a:blipFill>
              <a:blip r:embed="rId5"/>
              <a:stretch>
                <a:fillRect l="-24783" t="-8351" r="-26954" b="-30115"/>
              </a:stretch>
            </a:blipFill>
          </p:spPr>
          <p:txBody>
            <a:bodyPr/>
            <a:lstStyle/>
            <a:p>
              <a:endParaRPr lang="en-BE"/>
            </a:p>
          </p:txBody>
        </p:sp>
      </p:grpSp>
      <p:grpSp>
        <p:nvGrpSpPr>
          <p:cNvPr id="4" name="Group 4"/>
          <p:cNvGrpSpPr/>
          <p:nvPr/>
        </p:nvGrpSpPr>
        <p:grpSpPr>
          <a:xfrm>
            <a:off x="6419850" y="4248150"/>
            <a:ext cx="5448300" cy="3194207"/>
            <a:chOff x="0" y="0"/>
            <a:chExt cx="844084" cy="494866"/>
          </a:xfrm>
        </p:grpSpPr>
        <p:sp>
          <p:nvSpPr>
            <p:cNvPr id="5" name="Freeform 5"/>
            <p:cNvSpPr/>
            <p:nvPr/>
          </p:nvSpPr>
          <p:spPr>
            <a:xfrm>
              <a:off x="0" y="0"/>
              <a:ext cx="844084" cy="494866"/>
            </a:xfrm>
            <a:custGeom>
              <a:avLst/>
              <a:gdLst/>
              <a:ahLst/>
              <a:cxnLst/>
              <a:rect l="l" t="t" r="r" b="b"/>
              <a:pathLst>
                <a:path w="844084" h="494866">
                  <a:moveTo>
                    <a:pt x="35524" y="0"/>
                  </a:moveTo>
                  <a:lnTo>
                    <a:pt x="808560" y="0"/>
                  </a:lnTo>
                  <a:cubicBezTo>
                    <a:pt x="828179" y="0"/>
                    <a:pt x="844084" y="15905"/>
                    <a:pt x="844084" y="35524"/>
                  </a:cubicBezTo>
                  <a:lnTo>
                    <a:pt x="844084" y="459342"/>
                  </a:lnTo>
                  <a:cubicBezTo>
                    <a:pt x="844084" y="478961"/>
                    <a:pt x="828179" y="494866"/>
                    <a:pt x="808560" y="494866"/>
                  </a:cubicBezTo>
                  <a:lnTo>
                    <a:pt x="35524" y="494866"/>
                  </a:lnTo>
                  <a:cubicBezTo>
                    <a:pt x="15905" y="494866"/>
                    <a:pt x="0" y="478961"/>
                    <a:pt x="0" y="459342"/>
                  </a:cubicBezTo>
                  <a:lnTo>
                    <a:pt x="0" y="35524"/>
                  </a:lnTo>
                  <a:cubicBezTo>
                    <a:pt x="0" y="15905"/>
                    <a:pt x="15905" y="0"/>
                    <a:pt x="35524" y="0"/>
                  </a:cubicBezTo>
                  <a:close/>
                </a:path>
              </a:pathLst>
            </a:custGeom>
            <a:blipFill>
              <a:blip r:embed="rId6"/>
              <a:stretch>
                <a:fillRect l="-5049" t="-10322" r="-7310" b="-17364"/>
              </a:stretch>
            </a:blipFill>
          </p:spPr>
          <p:txBody>
            <a:bodyPr/>
            <a:lstStyle/>
            <a:p>
              <a:endParaRPr lang="en-BE"/>
            </a:p>
          </p:txBody>
        </p:sp>
      </p:grpSp>
      <p:grpSp>
        <p:nvGrpSpPr>
          <p:cNvPr id="6" name="Group 6"/>
          <p:cNvGrpSpPr/>
          <p:nvPr/>
        </p:nvGrpSpPr>
        <p:grpSpPr>
          <a:xfrm>
            <a:off x="12022995" y="3950247"/>
            <a:ext cx="5748211" cy="3790014"/>
            <a:chOff x="-23232" y="-46153"/>
            <a:chExt cx="890548" cy="587172"/>
          </a:xfrm>
        </p:grpSpPr>
        <p:sp>
          <p:nvSpPr>
            <p:cNvPr id="7" name="Freeform 7"/>
            <p:cNvSpPr/>
            <p:nvPr/>
          </p:nvSpPr>
          <p:spPr>
            <a:xfrm rot="-426000">
              <a:off x="-23232" y="-46153"/>
              <a:ext cx="890548" cy="587172"/>
            </a:xfrm>
            <a:custGeom>
              <a:avLst/>
              <a:gdLst/>
              <a:ahLst/>
              <a:cxnLst/>
              <a:rect l="l" t="t" r="r" b="b"/>
              <a:pathLst>
                <a:path w="890548" h="587172">
                  <a:moveTo>
                    <a:pt x="92303" y="276"/>
                  </a:moveTo>
                  <a:lnTo>
                    <a:pt x="859411" y="95824"/>
                  </a:lnTo>
                  <a:cubicBezTo>
                    <a:pt x="878880" y="98249"/>
                    <a:pt x="892697" y="115998"/>
                    <a:pt x="890272" y="135467"/>
                  </a:cubicBezTo>
                  <a:lnTo>
                    <a:pt x="837888" y="556035"/>
                  </a:lnTo>
                  <a:cubicBezTo>
                    <a:pt x="835463" y="575504"/>
                    <a:pt x="817714" y="589321"/>
                    <a:pt x="798245" y="586896"/>
                  </a:cubicBezTo>
                  <a:lnTo>
                    <a:pt x="31137" y="491348"/>
                  </a:lnTo>
                  <a:cubicBezTo>
                    <a:pt x="11668" y="488923"/>
                    <a:pt x="-2149" y="471174"/>
                    <a:pt x="276" y="451705"/>
                  </a:cubicBezTo>
                  <a:lnTo>
                    <a:pt x="52660" y="31137"/>
                  </a:lnTo>
                  <a:cubicBezTo>
                    <a:pt x="55085" y="11668"/>
                    <a:pt x="72834" y="-2149"/>
                    <a:pt x="92303" y="276"/>
                  </a:cubicBezTo>
                  <a:close/>
                </a:path>
              </a:pathLst>
            </a:custGeom>
            <a:blipFill>
              <a:blip r:embed="rId7"/>
              <a:stretch>
                <a:fillRect l="-15658" t="-14733" r="-15206" b="-17503"/>
              </a:stretch>
            </a:blipFill>
          </p:spPr>
          <p:txBody>
            <a:bodyPr/>
            <a:lstStyle/>
            <a:p>
              <a:endParaRPr lang="en-BE"/>
            </a:p>
          </p:txBody>
        </p:sp>
      </p:grpSp>
      <p:sp>
        <p:nvSpPr>
          <p:cNvPr id="8" name="TextBox 8"/>
          <p:cNvSpPr txBox="1"/>
          <p:nvPr/>
        </p:nvSpPr>
        <p:spPr>
          <a:xfrm>
            <a:off x="666750" y="742950"/>
            <a:ext cx="15516225" cy="1295400"/>
          </a:xfrm>
          <a:prstGeom prst="rect">
            <a:avLst/>
          </a:prstGeom>
        </p:spPr>
        <p:txBody>
          <a:bodyPr lIns="0" tIns="0" rIns="0" bIns="0" rtlCol="0" anchor="t">
            <a:spAutoFit/>
          </a:bodyPr>
          <a:lstStyle/>
          <a:p>
            <a:pPr marL="0" lvl="0" indent="0" algn="l">
              <a:lnSpc>
                <a:spcPts val="8100"/>
              </a:lnSpc>
              <a:spcBef>
                <a:spcPct val="0"/>
              </a:spcBef>
            </a:pPr>
            <a:r>
              <a:rPr lang="en-US" sz="9000" b="1" u="none" strike="noStrike" spc="-89">
                <a:solidFill>
                  <a:srgbClr val="1D0505"/>
                </a:solidFill>
                <a:latin typeface="Nyutro Sans Heavy"/>
                <a:ea typeface="Nyutro Sans Heavy"/>
                <a:cs typeface="Nyutro Sans Heavy"/>
                <a:sym typeface="Nyutro Sans Heavy"/>
              </a:rPr>
              <a:t>Premiers secours : Égratignure</a:t>
            </a:r>
          </a:p>
        </p:txBody>
      </p:sp>
      <p:grpSp>
        <p:nvGrpSpPr>
          <p:cNvPr id="9" name="Group 9"/>
          <p:cNvGrpSpPr/>
          <p:nvPr/>
        </p:nvGrpSpPr>
        <p:grpSpPr>
          <a:xfrm>
            <a:off x="2647950" y="7829550"/>
            <a:ext cx="1485900" cy="905644"/>
            <a:chOff x="0" y="0"/>
            <a:chExt cx="1981200" cy="1207525"/>
          </a:xfrm>
        </p:grpSpPr>
        <p:sp>
          <p:nvSpPr>
            <p:cNvPr id="10" name="TextBox 10"/>
            <p:cNvSpPr txBox="1"/>
            <p:nvPr/>
          </p:nvSpPr>
          <p:spPr>
            <a:xfrm>
              <a:off x="0" y="612742"/>
              <a:ext cx="19812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11" name="TextBox 11"/>
            <p:cNvSpPr txBox="1"/>
            <p:nvPr/>
          </p:nvSpPr>
          <p:spPr>
            <a:xfrm>
              <a:off x="0" y="-66675"/>
              <a:ext cx="19812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Nettoyer</a:t>
              </a:r>
            </a:p>
          </p:txBody>
        </p:sp>
      </p:grpSp>
      <p:grpSp>
        <p:nvGrpSpPr>
          <p:cNvPr id="12" name="Group 12"/>
          <p:cNvGrpSpPr/>
          <p:nvPr/>
        </p:nvGrpSpPr>
        <p:grpSpPr>
          <a:xfrm>
            <a:off x="8141494" y="7829550"/>
            <a:ext cx="2005012" cy="905644"/>
            <a:chOff x="0" y="0"/>
            <a:chExt cx="2673350" cy="1207525"/>
          </a:xfrm>
        </p:grpSpPr>
        <p:sp>
          <p:nvSpPr>
            <p:cNvPr id="13" name="TextBox 13"/>
            <p:cNvSpPr txBox="1"/>
            <p:nvPr/>
          </p:nvSpPr>
          <p:spPr>
            <a:xfrm>
              <a:off x="0" y="612742"/>
              <a:ext cx="267335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14" name="TextBox 14"/>
            <p:cNvSpPr txBox="1"/>
            <p:nvPr/>
          </p:nvSpPr>
          <p:spPr>
            <a:xfrm>
              <a:off x="0" y="-66675"/>
              <a:ext cx="267335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Désinfecter</a:t>
              </a:r>
            </a:p>
          </p:txBody>
        </p:sp>
      </p:grpSp>
      <p:grpSp>
        <p:nvGrpSpPr>
          <p:cNvPr id="15" name="Group 15"/>
          <p:cNvGrpSpPr/>
          <p:nvPr/>
        </p:nvGrpSpPr>
        <p:grpSpPr>
          <a:xfrm>
            <a:off x="14182725" y="7829550"/>
            <a:ext cx="1428750" cy="905644"/>
            <a:chOff x="0" y="0"/>
            <a:chExt cx="1905000" cy="1207525"/>
          </a:xfrm>
        </p:grpSpPr>
        <p:sp>
          <p:nvSpPr>
            <p:cNvPr id="16" name="TextBox 16"/>
            <p:cNvSpPr txBox="1"/>
            <p:nvPr/>
          </p:nvSpPr>
          <p:spPr>
            <a:xfrm>
              <a:off x="0" y="612742"/>
              <a:ext cx="19050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17" name="TextBox 17"/>
            <p:cNvSpPr txBox="1"/>
            <p:nvPr/>
          </p:nvSpPr>
          <p:spPr>
            <a:xfrm>
              <a:off x="0" y="-66675"/>
              <a:ext cx="19050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Bandage</a:t>
              </a:r>
            </a:p>
          </p:txBody>
        </p:sp>
      </p:grpSp>
      <p:pic>
        <p:nvPicPr>
          <p:cNvPr id="19" name="Video 18">
            <a:hlinkClick r:id="" action="ppaction://media"/>
            <a:extLst>
              <a:ext uri="{FF2B5EF4-FFF2-40B4-BE49-F238E27FC236}">
                <a16:creationId xmlns:a16="http://schemas.microsoft.com/office/drawing/2014/main" id="{487CDFAF-70D5-4B0F-3E80-96688B3F2E6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457"/>
    </mc:Choice>
    <mc:Fallback>
      <p:transition spd="slow" advTm="11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A81B"/>
        </a:solidFill>
        <a:effectLst/>
      </p:bgPr>
    </p:bg>
    <p:spTree>
      <p:nvGrpSpPr>
        <p:cNvPr id="1" name=""/>
        <p:cNvGrpSpPr/>
        <p:nvPr/>
      </p:nvGrpSpPr>
      <p:grpSpPr>
        <a:xfrm>
          <a:off x="0" y="0"/>
          <a:ext cx="0" cy="0"/>
          <a:chOff x="0" y="0"/>
          <a:chExt cx="0" cy="0"/>
        </a:xfrm>
      </p:grpSpPr>
      <p:grpSp>
        <p:nvGrpSpPr>
          <p:cNvPr id="2" name="Group 2"/>
          <p:cNvGrpSpPr/>
          <p:nvPr/>
        </p:nvGrpSpPr>
        <p:grpSpPr>
          <a:xfrm>
            <a:off x="516795" y="3950247"/>
            <a:ext cx="5748211" cy="3790014"/>
            <a:chOff x="-23232" y="-46153"/>
            <a:chExt cx="890548" cy="587172"/>
          </a:xfrm>
        </p:grpSpPr>
        <p:sp>
          <p:nvSpPr>
            <p:cNvPr id="3" name="Freeform 3"/>
            <p:cNvSpPr/>
            <p:nvPr/>
          </p:nvSpPr>
          <p:spPr>
            <a:xfrm rot="-426000">
              <a:off x="-23232" y="-46153"/>
              <a:ext cx="890548" cy="587172"/>
            </a:xfrm>
            <a:custGeom>
              <a:avLst/>
              <a:gdLst/>
              <a:ahLst/>
              <a:cxnLst/>
              <a:rect l="l" t="t" r="r" b="b"/>
              <a:pathLst>
                <a:path w="890548" h="587172">
                  <a:moveTo>
                    <a:pt x="92303" y="276"/>
                  </a:moveTo>
                  <a:lnTo>
                    <a:pt x="859411" y="95824"/>
                  </a:lnTo>
                  <a:cubicBezTo>
                    <a:pt x="878880" y="98249"/>
                    <a:pt x="892697" y="115998"/>
                    <a:pt x="890272" y="135467"/>
                  </a:cubicBezTo>
                  <a:lnTo>
                    <a:pt x="837888" y="556035"/>
                  </a:lnTo>
                  <a:cubicBezTo>
                    <a:pt x="835463" y="575504"/>
                    <a:pt x="817714" y="589321"/>
                    <a:pt x="798245" y="586896"/>
                  </a:cubicBezTo>
                  <a:lnTo>
                    <a:pt x="31137" y="491348"/>
                  </a:lnTo>
                  <a:cubicBezTo>
                    <a:pt x="11668" y="488923"/>
                    <a:pt x="-2149" y="471174"/>
                    <a:pt x="276" y="451705"/>
                  </a:cubicBezTo>
                  <a:lnTo>
                    <a:pt x="52660" y="31137"/>
                  </a:lnTo>
                  <a:cubicBezTo>
                    <a:pt x="55085" y="11668"/>
                    <a:pt x="72834" y="-2149"/>
                    <a:pt x="92303" y="276"/>
                  </a:cubicBezTo>
                  <a:close/>
                </a:path>
              </a:pathLst>
            </a:custGeom>
            <a:blipFill>
              <a:blip r:embed="rId5"/>
              <a:stretch>
                <a:fillRect l="-11856" t="-2549" r="-16068" b="-26958"/>
              </a:stretch>
            </a:blipFill>
          </p:spPr>
          <p:txBody>
            <a:bodyPr/>
            <a:lstStyle/>
            <a:p>
              <a:endParaRPr lang="en-BE"/>
            </a:p>
          </p:txBody>
        </p:sp>
      </p:grpSp>
      <p:grpSp>
        <p:nvGrpSpPr>
          <p:cNvPr id="4" name="Group 4"/>
          <p:cNvGrpSpPr/>
          <p:nvPr/>
        </p:nvGrpSpPr>
        <p:grpSpPr>
          <a:xfrm>
            <a:off x="6371401" y="4157642"/>
            <a:ext cx="5545198" cy="3375216"/>
            <a:chOff x="-7506" y="-14022"/>
            <a:chExt cx="859096" cy="522909"/>
          </a:xfrm>
        </p:grpSpPr>
        <p:sp>
          <p:nvSpPr>
            <p:cNvPr id="5" name="Freeform 5"/>
            <p:cNvSpPr/>
            <p:nvPr/>
          </p:nvSpPr>
          <p:spPr>
            <a:xfrm rot="-125999">
              <a:off x="-7506" y="-14022"/>
              <a:ext cx="859096" cy="522909"/>
            </a:xfrm>
            <a:custGeom>
              <a:avLst/>
              <a:gdLst/>
              <a:ahLst/>
              <a:cxnLst/>
              <a:rect l="l" t="t" r="r" b="b"/>
              <a:pathLst>
                <a:path w="859096" h="522909">
                  <a:moveTo>
                    <a:pt x="52357" y="25"/>
                  </a:moveTo>
                  <a:lnTo>
                    <a:pt x="824873" y="28352"/>
                  </a:lnTo>
                  <a:cubicBezTo>
                    <a:pt x="844479" y="29071"/>
                    <a:pt x="859791" y="45548"/>
                    <a:pt x="859072" y="65154"/>
                  </a:cubicBezTo>
                  <a:lnTo>
                    <a:pt x="843542" y="488687"/>
                  </a:lnTo>
                  <a:cubicBezTo>
                    <a:pt x="842823" y="508293"/>
                    <a:pt x="826346" y="523604"/>
                    <a:pt x="806739" y="522885"/>
                  </a:cubicBezTo>
                  <a:lnTo>
                    <a:pt x="34223" y="494559"/>
                  </a:lnTo>
                  <a:cubicBezTo>
                    <a:pt x="14617" y="493840"/>
                    <a:pt x="-695" y="477363"/>
                    <a:pt x="24" y="457756"/>
                  </a:cubicBezTo>
                  <a:lnTo>
                    <a:pt x="15555" y="34224"/>
                  </a:lnTo>
                  <a:cubicBezTo>
                    <a:pt x="16274" y="14617"/>
                    <a:pt x="32750" y="-694"/>
                    <a:pt x="52357" y="25"/>
                  </a:cubicBezTo>
                  <a:close/>
                </a:path>
              </a:pathLst>
            </a:custGeom>
            <a:blipFill>
              <a:blip r:embed="rId6"/>
              <a:stretch>
                <a:fillRect l="-2070" t="-23288" r="-17121" b="-7178"/>
              </a:stretch>
            </a:blipFill>
          </p:spPr>
          <p:txBody>
            <a:bodyPr/>
            <a:lstStyle/>
            <a:p>
              <a:endParaRPr lang="en-BE"/>
            </a:p>
          </p:txBody>
        </p:sp>
      </p:grpSp>
      <p:grpSp>
        <p:nvGrpSpPr>
          <p:cNvPr id="6" name="Group 6"/>
          <p:cNvGrpSpPr/>
          <p:nvPr/>
        </p:nvGrpSpPr>
        <p:grpSpPr>
          <a:xfrm>
            <a:off x="12172950" y="4248150"/>
            <a:ext cx="5448300" cy="3194207"/>
            <a:chOff x="0" y="0"/>
            <a:chExt cx="844084" cy="494866"/>
          </a:xfrm>
        </p:grpSpPr>
        <p:sp>
          <p:nvSpPr>
            <p:cNvPr id="7" name="Freeform 7"/>
            <p:cNvSpPr/>
            <p:nvPr/>
          </p:nvSpPr>
          <p:spPr>
            <a:xfrm>
              <a:off x="0" y="0"/>
              <a:ext cx="844084" cy="494866"/>
            </a:xfrm>
            <a:custGeom>
              <a:avLst/>
              <a:gdLst/>
              <a:ahLst/>
              <a:cxnLst/>
              <a:rect l="l" t="t" r="r" b="b"/>
              <a:pathLst>
                <a:path w="844084" h="494866">
                  <a:moveTo>
                    <a:pt x="35524" y="0"/>
                  </a:moveTo>
                  <a:lnTo>
                    <a:pt x="808560" y="0"/>
                  </a:lnTo>
                  <a:cubicBezTo>
                    <a:pt x="828179" y="0"/>
                    <a:pt x="844084" y="15905"/>
                    <a:pt x="844084" y="35524"/>
                  </a:cubicBezTo>
                  <a:lnTo>
                    <a:pt x="844084" y="459342"/>
                  </a:lnTo>
                  <a:cubicBezTo>
                    <a:pt x="844084" y="478961"/>
                    <a:pt x="828179" y="494866"/>
                    <a:pt x="808560" y="494866"/>
                  </a:cubicBezTo>
                  <a:lnTo>
                    <a:pt x="35524" y="494866"/>
                  </a:lnTo>
                  <a:cubicBezTo>
                    <a:pt x="15905" y="494866"/>
                    <a:pt x="0" y="478961"/>
                    <a:pt x="0" y="459342"/>
                  </a:cubicBezTo>
                  <a:lnTo>
                    <a:pt x="0" y="35524"/>
                  </a:lnTo>
                  <a:cubicBezTo>
                    <a:pt x="0" y="15905"/>
                    <a:pt x="15905" y="0"/>
                    <a:pt x="35524" y="0"/>
                  </a:cubicBezTo>
                  <a:close/>
                </a:path>
              </a:pathLst>
            </a:custGeom>
            <a:blipFill>
              <a:blip r:embed="rId7"/>
              <a:stretch>
                <a:fillRect l="-3092" t="28" b="-27954"/>
              </a:stretch>
            </a:blipFill>
          </p:spPr>
          <p:txBody>
            <a:bodyPr/>
            <a:lstStyle/>
            <a:p>
              <a:endParaRPr lang="en-BE"/>
            </a:p>
          </p:txBody>
        </p:sp>
      </p:grpSp>
      <p:sp>
        <p:nvSpPr>
          <p:cNvPr id="8" name="TextBox 8"/>
          <p:cNvSpPr txBox="1"/>
          <p:nvPr/>
        </p:nvSpPr>
        <p:spPr>
          <a:xfrm>
            <a:off x="666750" y="742950"/>
            <a:ext cx="15516225" cy="1295400"/>
          </a:xfrm>
          <a:prstGeom prst="rect">
            <a:avLst/>
          </a:prstGeom>
        </p:spPr>
        <p:txBody>
          <a:bodyPr lIns="0" tIns="0" rIns="0" bIns="0" rtlCol="0" anchor="t">
            <a:spAutoFit/>
          </a:bodyPr>
          <a:lstStyle/>
          <a:p>
            <a:pPr marL="0" lvl="0" indent="0" algn="l">
              <a:lnSpc>
                <a:spcPts val="8100"/>
              </a:lnSpc>
              <a:spcBef>
                <a:spcPct val="0"/>
              </a:spcBef>
            </a:pPr>
            <a:r>
              <a:rPr lang="en-US" sz="9000" b="1" u="none" strike="noStrike" spc="-89">
                <a:solidFill>
                  <a:srgbClr val="1D0505"/>
                </a:solidFill>
                <a:latin typeface="Nyutro Sans Heavy"/>
                <a:ea typeface="Nyutro Sans Heavy"/>
                <a:cs typeface="Nyutro Sans Heavy"/>
                <a:sym typeface="Nyutro Sans Heavy"/>
              </a:rPr>
              <a:t>Soins pour une entorse</a:t>
            </a:r>
          </a:p>
        </p:txBody>
      </p:sp>
      <p:grpSp>
        <p:nvGrpSpPr>
          <p:cNvPr id="9" name="Group 9"/>
          <p:cNvGrpSpPr/>
          <p:nvPr/>
        </p:nvGrpSpPr>
        <p:grpSpPr>
          <a:xfrm>
            <a:off x="2847975" y="7595803"/>
            <a:ext cx="1085850" cy="905644"/>
            <a:chOff x="0" y="0"/>
            <a:chExt cx="1447800" cy="1207525"/>
          </a:xfrm>
        </p:grpSpPr>
        <p:sp>
          <p:nvSpPr>
            <p:cNvPr id="10" name="TextBox 10"/>
            <p:cNvSpPr txBox="1"/>
            <p:nvPr/>
          </p:nvSpPr>
          <p:spPr>
            <a:xfrm>
              <a:off x="0" y="612742"/>
              <a:ext cx="14478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11" name="TextBox 11"/>
            <p:cNvSpPr txBox="1"/>
            <p:nvPr/>
          </p:nvSpPr>
          <p:spPr>
            <a:xfrm>
              <a:off x="0" y="-66675"/>
              <a:ext cx="14478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Repos</a:t>
              </a:r>
            </a:p>
          </p:txBody>
        </p:sp>
      </p:grpSp>
      <p:grpSp>
        <p:nvGrpSpPr>
          <p:cNvPr id="12" name="Group 12"/>
          <p:cNvGrpSpPr/>
          <p:nvPr/>
        </p:nvGrpSpPr>
        <p:grpSpPr>
          <a:xfrm>
            <a:off x="7448550" y="7595803"/>
            <a:ext cx="3390900" cy="905644"/>
            <a:chOff x="0" y="0"/>
            <a:chExt cx="4521200" cy="1207525"/>
          </a:xfrm>
        </p:grpSpPr>
        <p:sp>
          <p:nvSpPr>
            <p:cNvPr id="13" name="TextBox 13"/>
            <p:cNvSpPr txBox="1"/>
            <p:nvPr/>
          </p:nvSpPr>
          <p:spPr>
            <a:xfrm>
              <a:off x="0" y="612742"/>
              <a:ext cx="45212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14" name="TextBox 14"/>
            <p:cNvSpPr txBox="1"/>
            <p:nvPr/>
          </p:nvSpPr>
          <p:spPr>
            <a:xfrm>
              <a:off x="0" y="-66675"/>
              <a:ext cx="45212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Application de glace</a:t>
              </a:r>
            </a:p>
          </p:txBody>
        </p:sp>
      </p:grpSp>
      <p:grpSp>
        <p:nvGrpSpPr>
          <p:cNvPr id="15" name="Group 15"/>
          <p:cNvGrpSpPr/>
          <p:nvPr/>
        </p:nvGrpSpPr>
        <p:grpSpPr>
          <a:xfrm>
            <a:off x="14192250" y="7595803"/>
            <a:ext cx="1409700" cy="905644"/>
            <a:chOff x="0" y="0"/>
            <a:chExt cx="1879600" cy="1207525"/>
          </a:xfrm>
        </p:grpSpPr>
        <p:sp>
          <p:nvSpPr>
            <p:cNvPr id="16" name="TextBox 16"/>
            <p:cNvSpPr txBox="1"/>
            <p:nvPr/>
          </p:nvSpPr>
          <p:spPr>
            <a:xfrm>
              <a:off x="0" y="612742"/>
              <a:ext cx="18796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17" name="TextBox 17"/>
            <p:cNvSpPr txBox="1"/>
            <p:nvPr/>
          </p:nvSpPr>
          <p:spPr>
            <a:xfrm>
              <a:off x="0" y="-66675"/>
              <a:ext cx="18796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Bandage</a:t>
              </a:r>
            </a:p>
          </p:txBody>
        </p:sp>
      </p:grpSp>
      <p:pic>
        <p:nvPicPr>
          <p:cNvPr id="19" name="Video 18">
            <a:hlinkClick r:id="" action="ppaction://media"/>
            <a:extLst>
              <a:ext uri="{FF2B5EF4-FFF2-40B4-BE49-F238E27FC236}">
                <a16:creationId xmlns:a16="http://schemas.microsoft.com/office/drawing/2014/main" id="{AEB1DF2F-ED8A-3307-B554-C063C12C5BA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569"/>
    </mc:Choice>
    <mc:Fallback>
      <p:transition spd="slow" advTm="1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A81B"/>
        </a:solidFill>
        <a:effectLst/>
      </p:bgPr>
    </p:bg>
    <p:spTree>
      <p:nvGrpSpPr>
        <p:cNvPr id="1" name=""/>
        <p:cNvGrpSpPr/>
        <p:nvPr/>
      </p:nvGrpSpPr>
      <p:grpSpPr>
        <a:xfrm>
          <a:off x="0" y="0"/>
          <a:ext cx="0" cy="0"/>
          <a:chOff x="0" y="0"/>
          <a:chExt cx="0" cy="0"/>
        </a:xfrm>
      </p:grpSpPr>
      <p:grpSp>
        <p:nvGrpSpPr>
          <p:cNvPr id="2" name="Group 2"/>
          <p:cNvGrpSpPr/>
          <p:nvPr/>
        </p:nvGrpSpPr>
        <p:grpSpPr>
          <a:xfrm>
            <a:off x="652563" y="4222099"/>
            <a:ext cx="5476675" cy="3246309"/>
            <a:chOff x="-2198" y="-4036"/>
            <a:chExt cx="848480" cy="502938"/>
          </a:xfrm>
        </p:grpSpPr>
        <p:sp>
          <p:nvSpPr>
            <p:cNvPr id="3" name="Freeform 3"/>
            <p:cNvSpPr/>
            <p:nvPr/>
          </p:nvSpPr>
          <p:spPr>
            <a:xfrm rot="36000">
              <a:off x="-2198" y="-4036"/>
              <a:ext cx="848480" cy="502938"/>
            </a:xfrm>
            <a:custGeom>
              <a:avLst/>
              <a:gdLst/>
              <a:ahLst/>
              <a:cxnLst/>
              <a:rect l="l" t="t" r="r" b="b"/>
              <a:pathLst>
                <a:path w="848480" h="502938">
                  <a:moveTo>
                    <a:pt x="35153" y="8097"/>
                  </a:moveTo>
                  <a:lnTo>
                    <a:pt x="808145" y="2"/>
                  </a:lnTo>
                  <a:cubicBezTo>
                    <a:pt x="827764" y="-203"/>
                    <a:pt x="843835" y="15534"/>
                    <a:pt x="844040" y="35153"/>
                  </a:cubicBezTo>
                  <a:lnTo>
                    <a:pt x="848478" y="458947"/>
                  </a:lnTo>
                  <a:cubicBezTo>
                    <a:pt x="848684" y="478565"/>
                    <a:pt x="832946" y="494636"/>
                    <a:pt x="813328" y="494841"/>
                  </a:cubicBezTo>
                  <a:lnTo>
                    <a:pt x="40335" y="502936"/>
                  </a:lnTo>
                  <a:cubicBezTo>
                    <a:pt x="20716" y="503142"/>
                    <a:pt x="4646" y="487404"/>
                    <a:pt x="4440" y="467786"/>
                  </a:cubicBezTo>
                  <a:lnTo>
                    <a:pt x="2" y="43992"/>
                  </a:lnTo>
                  <a:cubicBezTo>
                    <a:pt x="-203" y="24373"/>
                    <a:pt x="15534" y="8303"/>
                    <a:pt x="35153" y="8097"/>
                  </a:cubicBezTo>
                  <a:close/>
                </a:path>
              </a:pathLst>
            </a:custGeom>
            <a:blipFill>
              <a:blip r:embed="rId5"/>
              <a:stretch>
                <a:fillRect l="-6619" t="-30363" r="-9468" b="-119"/>
              </a:stretch>
            </a:blipFill>
          </p:spPr>
          <p:txBody>
            <a:bodyPr/>
            <a:lstStyle/>
            <a:p>
              <a:endParaRPr lang="en-BE"/>
            </a:p>
          </p:txBody>
        </p:sp>
      </p:grpSp>
      <p:grpSp>
        <p:nvGrpSpPr>
          <p:cNvPr id="4" name="Group 4"/>
          <p:cNvGrpSpPr/>
          <p:nvPr/>
        </p:nvGrpSpPr>
        <p:grpSpPr>
          <a:xfrm>
            <a:off x="6419850" y="4248150"/>
            <a:ext cx="5448300" cy="3194207"/>
            <a:chOff x="0" y="0"/>
            <a:chExt cx="844084" cy="494866"/>
          </a:xfrm>
        </p:grpSpPr>
        <p:sp>
          <p:nvSpPr>
            <p:cNvPr id="5" name="Freeform 5"/>
            <p:cNvSpPr/>
            <p:nvPr/>
          </p:nvSpPr>
          <p:spPr>
            <a:xfrm>
              <a:off x="0" y="0"/>
              <a:ext cx="844084" cy="494866"/>
            </a:xfrm>
            <a:custGeom>
              <a:avLst/>
              <a:gdLst/>
              <a:ahLst/>
              <a:cxnLst/>
              <a:rect l="l" t="t" r="r" b="b"/>
              <a:pathLst>
                <a:path w="844084" h="494866">
                  <a:moveTo>
                    <a:pt x="35524" y="0"/>
                  </a:moveTo>
                  <a:lnTo>
                    <a:pt x="808560" y="0"/>
                  </a:lnTo>
                  <a:cubicBezTo>
                    <a:pt x="828179" y="0"/>
                    <a:pt x="844084" y="15905"/>
                    <a:pt x="844084" y="35524"/>
                  </a:cubicBezTo>
                  <a:lnTo>
                    <a:pt x="844084" y="459342"/>
                  </a:lnTo>
                  <a:cubicBezTo>
                    <a:pt x="844084" y="478961"/>
                    <a:pt x="828179" y="494866"/>
                    <a:pt x="808560" y="494866"/>
                  </a:cubicBezTo>
                  <a:lnTo>
                    <a:pt x="35524" y="494866"/>
                  </a:lnTo>
                  <a:cubicBezTo>
                    <a:pt x="15905" y="494866"/>
                    <a:pt x="0" y="478961"/>
                    <a:pt x="0" y="459342"/>
                  </a:cubicBezTo>
                  <a:lnTo>
                    <a:pt x="0" y="35524"/>
                  </a:lnTo>
                  <a:cubicBezTo>
                    <a:pt x="0" y="15905"/>
                    <a:pt x="15905" y="0"/>
                    <a:pt x="35524" y="0"/>
                  </a:cubicBezTo>
                  <a:close/>
                </a:path>
              </a:pathLst>
            </a:custGeom>
            <a:blipFill>
              <a:blip r:embed="rId6"/>
              <a:stretch>
                <a:fillRect l="-1010" t="-15567" b="-82"/>
              </a:stretch>
            </a:blipFill>
          </p:spPr>
          <p:txBody>
            <a:bodyPr/>
            <a:lstStyle/>
            <a:p>
              <a:endParaRPr lang="en-BE"/>
            </a:p>
          </p:txBody>
        </p:sp>
      </p:grpSp>
      <p:grpSp>
        <p:nvGrpSpPr>
          <p:cNvPr id="6" name="Group 6"/>
          <p:cNvGrpSpPr/>
          <p:nvPr/>
        </p:nvGrpSpPr>
        <p:grpSpPr>
          <a:xfrm>
            <a:off x="12144853" y="4196203"/>
            <a:ext cx="5504501" cy="3298108"/>
            <a:chOff x="-4353" y="-8048"/>
            <a:chExt cx="852791" cy="510963"/>
          </a:xfrm>
        </p:grpSpPr>
        <p:sp>
          <p:nvSpPr>
            <p:cNvPr id="7" name="Freeform 7"/>
            <p:cNvSpPr/>
            <p:nvPr/>
          </p:nvSpPr>
          <p:spPr>
            <a:xfrm rot="72000">
              <a:off x="-4353" y="-8048"/>
              <a:ext cx="852791" cy="510963"/>
            </a:xfrm>
            <a:custGeom>
              <a:avLst/>
              <a:gdLst/>
              <a:ahLst/>
              <a:cxnLst/>
              <a:rect l="l" t="t" r="r" b="b"/>
              <a:pathLst>
                <a:path w="852791" h="510963">
                  <a:moveTo>
                    <a:pt x="34780" y="16197"/>
                  </a:moveTo>
                  <a:lnTo>
                    <a:pt x="807646" y="8"/>
                  </a:lnTo>
                  <a:cubicBezTo>
                    <a:pt x="827261" y="-403"/>
                    <a:pt x="843496" y="15165"/>
                    <a:pt x="843907" y="34780"/>
                  </a:cubicBezTo>
                  <a:lnTo>
                    <a:pt x="852783" y="458505"/>
                  </a:lnTo>
                  <a:cubicBezTo>
                    <a:pt x="853193" y="478120"/>
                    <a:pt x="837625" y="494354"/>
                    <a:pt x="818010" y="494765"/>
                  </a:cubicBezTo>
                  <a:lnTo>
                    <a:pt x="45144" y="510955"/>
                  </a:lnTo>
                  <a:cubicBezTo>
                    <a:pt x="25529" y="511365"/>
                    <a:pt x="9294" y="495797"/>
                    <a:pt x="8883" y="476182"/>
                  </a:cubicBezTo>
                  <a:lnTo>
                    <a:pt x="8" y="52458"/>
                  </a:lnTo>
                  <a:cubicBezTo>
                    <a:pt x="-403" y="32842"/>
                    <a:pt x="15165" y="16608"/>
                    <a:pt x="34780" y="16197"/>
                  </a:cubicBezTo>
                  <a:close/>
                </a:path>
              </a:pathLst>
            </a:custGeom>
            <a:blipFill>
              <a:blip r:embed="rId7"/>
              <a:stretch>
                <a:fillRect l="-1397" t="-21086" r="-13451" b="-6621"/>
              </a:stretch>
            </a:blipFill>
          </p:spPr>
          <p:txBody>
            <a:bodyPr/>
            <a:lstStyle/>
            <a:p>
              <a:endParaRPr lang="en-BE"/>
            </a:p>
          </p:txBody>
        </p:sp>
      </p:grpSp>
      <p:sp>
        <p:nvSpPr>
          <p:cNvPr id="8" name="TextBox 8"/>
          <p:cNvSpPr txBox="1"/>
          <p:nvPr/>
        </p:nvSpPr>
        <p:spPr>
          <a:xfrm>
            <a:off x="666750" y="742950"/>
            <a:ext cx="15516225" cy="2324100"/>
          </a:xfrm>
          <a:prstGeom prst="rect">
            <a:avLst/>
          </a:prstGeom>
        </p:spPr>
        <p:txBody>
          <a:bodyPr lIns="0" tIns="0" rIns="0" bIns="0" rtlCol="0" anchor="t">
            <a:spAutoFit/>
          </a:bodyPr>
          <a:lstStyle/>
          <a:p>
            <a:pPr marL="0" lvl="0" indent="0" algn="l">
              <a:lnSpc>
                <a:spcPts val="8100"/>
              </a:lnSpc>
              <a:spcBef>
                <a:spcPct val="0"/>
              </a:spcBef>
            </a:pPr>
            <a:r>
              <a:rPr lang="en-US" sz="9000" b="1" u="none" strike="noStrike" spc="-89">
                <a:solidFill>
                  <a:srgbClr val="1D0505"/>
                </a:solidFill>
                <a:latin typeface="Nyutro Sans Heavy"/>
                <a:ea typeface="Nyutro Sans Heavy"/>
                <a:cs typeface="Nyutro Sans Heavy"/>
                <a:sym typeface="Nyutro Sans Heavy"/>
              </a:rPr>
              <a:t>Soins pour les piqûres d'insectes</a:t>
            </a:r>
          </a:p>
        </p:txBody>
      </p:sp>
      <p:grpSp>
        <p:nvGrpSpPr>
          <p:cNvPr id="9" name="Group 9"/>
          <p:cNvGrpSpPr/>
          <p:nvPr/>
        </p:nvGrpSpPr>
        <p:grpSpPr>
          <a:xfrm>
            <a:off x="2124075" y="7595803"/>
            <a:ext cx="2533650" cy="905644"/>
            <a:chOff x="0" y="0"/>
            <a:chExt cx="3378200" cy="1207525"/>
          </a:xfrm>
        </p:grpSpPr>
        <p:sp>
          <p:nvSpPr>
            <p:cNvPr id="10" name="TextBox 10"/>
            <p:cNvSpPr txBox="1"/>
            <p:nvPr/>
          </p:nvSpPr>
          <p:spPr>
            <a:xfrm>
              <a:off x="0" y="612742"/>
              <a:ext cx="33782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11" name="TextBox 11"/>
            <p:cNvSpPr txBox="1"/>
            <p:nvPr/>
          </p:nvSpPr>
          <p:spPr>
            <a:xfrm>
              <a:off x="0" y="-66675"/>
              <a:ext cx="33782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Retirer le dard</a:t>
              </a:r>
            </a:p>
          </p:txBody>
        </p:sp>
      </p:grpSp>
      <p:grpSp>
        <p:nvGrpSpPr>
          <p:cNvPr id="12" name="Group 12"/>
          <p:cNvGrpSpPr/>
          <p:nvPr/>
        </p:nvGrpSpPr>
        <p:grpSpPr>
          <a:xfrm>
            <a:off x="7724775" y="7595803"/>
            <a:ext cx="2838450" cy="905644"/>
            <a:chOff x="0" y="0"/>
            <a:chExt cx="3784600" cy="1207525"/>
          </a:xfrm>
        </p:grpSpPr>
        <p:sp>
          <p:nvSpPr>
            <p:cNvPr id="13" name="TextBox 13"/>
            <p:cNvSpPr txBox="1"/>
            <p:nvPr/>
          </p:nvSpPr>
          <p:spPr>
            <a:xfrm>
              <a:off x="0" y="612742"/>
              <a:ext cx="3784600" cy="594783"/>
            </a:xfrm>
            <a:prstGeom prst="rect">
              <a:avLst/>
            </a:prstGeom>
          </p:spPr>
          <p:txBody>
            <a:bodyPr lIns="0" tIns="0" rIns="0" bIns="0" rtlCol="0" anchor="t">
              <a:spAutoFit/>
            </a:bodyPr>
            <a:lstStyle/>
            <a:p>
              <a:pPr marL="0" lvl="0" indent="0" algn="l">
                <a:lnSpc>
                  <a:spcPts val="3499"/>
                </a:lnSpc>
                <a:spcBef>
                  <a:spcPct val="0"/>
                </a:spcBef>
              </a:pPr>
              <a:endParaRPr/>
            </a:p>
          </p:txBody>
        </p:sp>
        <p:sp>
          <p:nvSpPr>
            <p:cNvPr id="14" name="TextBox 14"/>
            <p:cNvSpPr txBox="1"/>
            <p:nvPr/>
          </p:nvSpPr>
          <p:spPr>
            <a:xfrm>
              <a:off x="0" y="-66675"/>
              <a:ext cx="3784600" cy="6762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Nettoyer la zone</a:t>
              </a:r>
            </a:p>
          </p:txBody>
        </p:sp>
      </p:grpSp>
      <p:sp>
        <p:nvSpPr>
          <p:cNvPr id="15" name="TextBox 15"/>
          <p:cNvSpPr txBox="1"/>
          <p:nvPr/>
        </p:nvSpPr>
        <p:spPr>
          <a:xfrm>
            <a:off x="12268200" y="7524750"/>
            <a:ext cx="5257800" cy="523875"/>
          </a:xfrm>
          <a:prstGeom prst="rect">
            <a:avLst/>
          </a:prstGeom>
        </p:spPr>
        <p:txBody>
          <a:bodyPr lIns="0" tIns="0" rIns="0" bIns="0" rtlCol="0" anchor="t">
            <a:spAutoFit/>
          </a:bodyPr>
          <a:lstStyle/>
          <a:p>
            <a:pPr marL="0" lvl="0" indent="0" algn="l">
              <a:lnSpc>
                <a:spcPts val="3600"/>
              </a:lnSpc>
            </a:pPr>
            <a:r>
              <a:rPr lang="en-US" sz="3000" b="1">
                <a:solidFill>
                  <a:srgbClr val="1D0505"/>
                </a:solidFill>
                <a:latin typeface="Nyutro Sans Bold"/>
                <a:ea typeface="Nyutro Sans Bold"/>
                <a:cs typeface="Nyutro Sans Bold"/>
                <a:sym typeface="Nyutro Sans Bold"/>
              </a:rPr>
              <a:t>Appliquer une crème apaisante</a:t>
            </a:r>
          </a:p>
        </p:txBody>
      </p:sp>
      <p:pic>
        <p:nvPicPr>
          <p:cNvPr id="17" name="Video 16">
            <a:hlinkClick r:id="" action="ppaction://media"/>
            <a:extLst>
              <a:ext uri="{FF2B5EF4-FFF2-40B4-BE49-F238E27FC236}">
                <a16:creationId xmlns:a16="http://schemas.microsoft.com/office/drawing/2014/main" id="{D6DF693F-76A7-D781-02A7-EC129297406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469"/>
    </mc:Choice>
    <mc:Fallback>
      <p:transition spd="slow" advTm="18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A81B"/>
        </a:solidFill>
        <a:effectLst/>
      </p:bgPr>
    </p:bg>
    <p:spTree>
      <p:nvGrpSpPr>
        <p:cNvPr id="1" name=""/>
        <p:cNvGrpSpPr/>
        <p:nvPr/>
      </p:nvGrpSpPr>
      <p:grpSpPr>
        <a:xfrm>
          <a:off x="0" y="0"/>
          <a:ext cx="0" cy="0"/>
          <a:chOff x="0" y="0"/>
          <a:chExt cx="0" cy="0"/>
        </a:xfrm>
      </p:grpSpPr>
      <p:sp>
        <p:nvSpPr>
          <p:cNvPr id="2" name="TextBox 2"/>
          <p:cNvSpPr txBox="1"/>
          <p:nvPr/>
        </p:nvSpPr>
        <p:spPr>
          <a:xfrm>
            <a:off x="2105025" y="4533900"/>
            <a:ext cx="14077950" cy="1295400"/>
          </a:xfrm>
          <a:prstGeom prst="rect">
            <a:avLst/>
          </a:prstGeom>
        </p:spPr>
        <p:txBody>
          <a:bodyPr lIns="0" tIns="0" rIns="0" bIns="0" rtlCol="0" anchor="t">
            <a:spAutoFit/>
          </a:bodyPr>
          <a:lstStyle/>
          <a:p>
            <a:pPr marL="0" lvl="0" indent="0" algn="l">
              <a:lnSpc>
                <a:spcPts val="8100"/>
              </a:lnSpc>
              <a:spcBef>
                <a:spcPct val="0"/>
              </a:spcBef>
            </a:pPr>
            <a:r>
              <a:rPr lang="en-US" sz="9000" b="1" u="none" strike="noStrike" spc="-89">
                <a:solidFill>
                  <a:srgbClr val="1D0505"/>
                </a:solidFill>
                <a:latin typeface="Nyutro Sans Heavy"/>
                <a:ea typeface="Nyutro Sans Heavy"/>
                <a:cs typeface="Nyutro Sans Heavy"/>
                <a:sym typeface="Nyutro Sans Heavy"/>
              </a:rPr>
              <a:t>Merci pour votre attention!</a:t>
            </a:r>
          </a:p>
        </p:txBody>
      </p:sp>
      <p:pic>
        <p:nvPicPr>
          <p:cNvPr id="4" name="Video 3">
            <a:hlinkClick r:id="" action="ppaction://media"/>
            <a:extLst>
              <a:ext uri="{FF2B5EF4-FFF2-40B4-BE49-F238E27FC236}">
                <a16:creationId xmlns:a16="http://schemas.microsoft.com/office/drawing/2014/main" id="{56F9BD66-7718-6C3E-4715-3BD8D4DCD51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267"/>
    </mc:Choice>
    <mc:Fallback>
      <p:transition spd="slow" advTm="17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8</Slides>
  <Notes>8</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Sécurité au Camp</dc:title>
  <dc:description>Presentation - Sécurité au Camp</dc:description>
  <cp:revision>1</cp:revision>
  <dcterms:created xsi:type="dcterms:W3CDTF">2006-08-16T00:00:00Z</dcterms:created>
  <dcterms:modified xsi:type="dcterms:W3CDTF">2025-11-28T01:05:10Z</dcterms:modified>
  <dc:identifier>DAG58IKqlvM</dc:identifier>
</cp:coreProperties>
</file>